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4" r:id="rId4"/>
    <p:sldMasterId id="2147483690" r:id="rId5"/>
    <p:sldMasterId id="2147483698" r:id="rId6"/>
    <p:sldMasterId id="2147483713" r:id="rId7"/>
  </p:sldMasterIdLst>
  <p:notesMasterIdLst>
    <p:notesMasterId r:id="rId9"/>
  </p:notesMasterIdLst>
  <p:sldIdLst>
    <p:sldId id="256" r:id="rId8"/>
    <p:sldId id="308" r:id="rId10"/>
    <p:sldId id="309" r:id="rId11"/>
    <p:sldId id="311" r:id="rId12"/>
    <p:sldId id="312" r:id="rId13"/>
  </p:sldIdLst>
  <p:sldSz cx="9144000" cy="6858000" type="screen4x3"/>
  <p:notesSz cx="6781800" cy="9918700"/>
  <p:custDataLst>
    <p:tags r:id="rId18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Nabney" initials="I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9FF"/>
    <a:srgbClr val="9A1D2B"/>
    <a:srgbClr val="000000"/>
    <a:srgbClr val="FF33CC"/>
    <a:srgbClr val="FF0000"/>
    <a:srgbClr val="699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7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87B37559-3438-4E1F-9E1E-68290CDDA7EA}" type="slidenum">
              <a:rPr lang="en-GB" altLang="en-US"/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AEF74C-9C64-4BE1-92F3-E13CA949700F}" type="slidenum">
              <a:rPr lang="en-GB" altLang="en-US" smtClean="0"/>
            </a:fld>
            <a:endParaRPr lang="en-GB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jpeg"/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jpeg"/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8763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3563"/>
            <a:ext cx="1890713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4088" y="563563"/>
            <a:ext cx="55229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54088" y="2093913"/>
            <a:ext cx="7566025" cy="4024312"/>
          </a:xfrm>
        </p:spPr>
        <p:txBody>
          <a:bodyPr/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5715000"/>
          </a:xfrm>
          <a:prstGeom prst="rect">
            <a:avLst/>
          </a:prstGeom>
          <a:solidFill>
            <a:srgbClr val="69923A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2427288"/>
            <a:ext cx="7851775" cy="1258887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163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6375" y="563563"/>
            <a:ext cx="1963738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5163" y="563563"/>
            <a:ext cx="57388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4DDB-F7B8-4340-8B36-54D02D5F8AE9}" type="datetime1">
              <a:rPr lang="en-GB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6810-17DA-4D25-BA09-1C747B0198C0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AA4AC-602A-489F-BEB3-E8E14B25FF32}" type="datetime1">
              <a:rPr lang="en-GB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2C9D7-BD7A-4D33-88F9-70928F3A8B7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-1" fmla="*/ 1476375 w 3435350"/>
              <a:gd name="connsiteY0-2" fmla="*/ 0 h 5248275"/>
              <a:gd name="connsiteX1-3" fmla="*/ 3435350 w 3435350"/>
              <a:gd name="connsiteY1-4" fmla="*/ 104775 h 5248275"/>
              <a:gd name="connsiteX2-5" fmla="*/ 3435350 w 3435350"/>
              <a:gd name="connsiteY2-6" fmla="*/ 5248275 h 5248275"/>
              <a:gd name="connsiteX3-7" fmla="*/ 0 w 3435350"/>
              <a:gd name="connsiteY3-8" fmla="*/ 5248275 h 5248275"/>
              <a:gd name="connsiteX4-9" fmla="*/ 1476375 w 3435350"/>
              <a:gd name="connsiteY4-10" fmla="*/ 0 h 5248275"/>
              <a:gd name="connsiteX0-11" fmla="*/ 1190625 w 3435350"/>
              <a:gd name="connsiteY0-12" fmla="*/ 0 h 5162550"/>
              <a:gd name="connsiteX1-13" fmla="*/ 3435350 w 3435350"/>
              <a:gd name="connsiteY1-14" fmla="*/ 19050 h 5162550"/>
              <a:gd name="connsiteX2-15" fmla="*/ 3435350 w 3435350"/>
              <a:gd name="connsiteY2-16" fmla="*/ 5162550 h 5162550"/>
              <a:gd name="connsiteX3-17" fmla="*/ 0 w 3435350"/>
              <a:gd name="connsiteY3-18" fmla="*/ 5162550 h 5162550"/>
              <a:gd name="connsiteX4-19" fmla="*/ 1190625 w 3435350"/>
              <a:gd name="connsiteY4-20" fmla="*/ 0 h 5162550"/>
              <a:gd name="connsiteX0-21" fmla="*/ 1193800 w 3435350"/>
              <a:gd name="connsiteY0-22" fmla="*/ 0 h 5146675"/>
              <a:gd name="connsiteX1-23" fmla="*/ 3435350 w 3435350"/>
              <a:gd name="connsiteY1-24" fmla="*/ 3175 h 5146675"/>
              <a:gd name="connsiteX2-25" fmla="*/ 3435350 w 3435350"/>
              <a:gd name="connsiteY2-26" fmla="*/ 5146675 h 5146675"/>
              <a:gd name="connsiteX3-27" fmla="*/ 0 w 3435350"/>
              <a:gd name="connsiteY3-28" fmla="*/ 5146675 h 5146675"/>
              <a:gd name="connsiteX4-29" fmla="*/ 1193800 w 3435350"/>
              <a:gd name="connsiteY4-30" fmla="*/ 0 h 5146675"/>
              <a:gd name="connsiteX0-31" fmla="*/ 1219200 w 3435350"/>
              <a:gd name="connsiteY0-32" fmla="*/ 0 h 5146675"/>
              <a:gd name="connsiteX1-33" fmla="*/ 3435350 w 3435350"/>
              <a:gd name="connsiteY1-34" fmla="*/ 3175 h 5146675"/>
              <a:gd name="connsiteX2-35" fmla="*/ 3435350 w 3435350"/>
              <a:gd name="connsiteY2-36" fmla="*/ 5146675 h 5146675"/>
              <a:gd name="connsiteX3-37" fmla="*/ 0 w 3435350"/>
              <a:gd name="connsiteY3-38" fmla="*/ 5146675 h 5146675"/>
              <a:gd name="connsiteX4-39" fmla="*/ 1219200 w 3435350"/>
              <a:gd name="connsiteY4-40" fmla="*/ 0 h 5146675"/>
              <a:gd name="connsiteX0-41" fmla="*/ 1190625 w 3435350"/>
              <a:gd name="connsiteY0-42" fmla="*/ 0 h 5146675"/>
              <a:gd name="connsiteX1-43" fmla="*/ 3435350 w 3435350"/>
              <a:gd name="connsiteY1-44" fmla="*/ 3175 h 5146675"/>
              <a:gd name="connsiteX2-45" fmla="*/ 3435350 w 3435350"/>
              <a:gd name="connsiteY2-46" fmla="*/ 5146675 h 5146675"/>
              <a:gd name="connsiteX3-47" fmla="*/ 0 w 3435350"/>
              <a:gd name="connsiteY3-48" fmla="*/ 5146675 h 5146675"/>
              <a:gd name="connsiteX4-49" fmla="*/ 1190625 w 3435350"/>
              <a:gd name="connsiteY4-50" fmla="*/ 0 h 5146675"/>
              <a:gd name="connsiteX0-51" fmla="*/ 1190625 w 3435350"/>
              <a:gd name="connsiteY0-52" fmla="*/ 0 h 5146675"/>
              <a:gd name="connsiteX1-53" fmla="*/ 3435350 w 3435350"/>
              <a:gd name="connsiteY1-54" fmla="*/ 3175 h 5146675"/>
              <a:gd name="connsiteX2-55" fmla="*/ 3435350 w 3435350"/>
              <a:gd name="connsiteY2-56" fmla="*/ 5146675 h 5146675"/>
              <a:gd name="connsiteX3-57" fmla="*/ 0 w 3435350"/>
              <a:gd name="connsiteY3-58" fmla="*/ 5146675 h 5146675"/>
              <a:gd name="connsiteX4-59" fmla="*/ 1190625 w 3435350"/>
              <a:gd name="connsiteY4-60" fmla="*/ 0 h 514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D9F2D-9932-4726-8DBE-481141DB0BE1}" type="datetime1">
              <a:rPr lang="en-GB"/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EEAA7-D1B8-4D95-8668-AAE1EF902115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-1" fmla="*/ 0 w 3900487"/>
              <a:gd name="connsiteY0-2" fmla="*/ 5143500 h 5149287"/>
              <a:gd name="connsiteX1-3" fmla="*/ 975122 w 3900487"/>
              <a:gd name="connsiteY1-4" fmla="*/ 0 h 5149287"/>
              <a:gd name="connsiteX2-5" fmla="*/ 3900487 w 3900487"/>
              <a:gd name="connsiteY2-6" fmla="*/ 0 h 5149287"/>
              <a:gd name="connsiteX3-7" fmla="*/ 3897639 w 3900487"/>
              <a:gd name="connsiteY3-8" fmla="*/ 5149287 h 5149287"/>
              <a:gd name="connsiteX4-9" fmla="*/ 0 w 3900487"/>
              <a:gd name="connsiteY4-10" fmla="*/ 5143500 h 5149287"/>
              <a:gd name="connsiteX0-11" fmla="*/ 0 w 3900487"/>
              <a:gd name="connsiteY0-12" fmla="*/ 5143500 h 5149287"/>
              <a:gd name="connsiteX1-13" fmla="*/ 1652241 w 3900487"/>
              <a:gd name="connsiteY1-14" fmla="*/ 11575 h 5149287"/>
              <a:gd name="connsiteX2-15" fmla="*/ 3900487 w 3900487"/>
              <a:gd name="connsiteY2-16" fmla="*/ 0 h 5149287"/>
              <a:gd name="connsiteX3-17" fmla="*/ 3897639 w 3900487"/>
              <a:gd name="connsiteY3-18" fmla="*/ 5149287 h 5149287"/>
              <a:gd name="connsiteX4-19" fmla="*/ 0 w 3900487"/>
              <a:gd name="connsiteY4-20" fmla="*/ 5143500 h 5149287"/>
              <a:gd name="connsiteX0-21" fmla="*/ 0 w 3425925"/>
              <a:gd name="connsiteY0-22" fmla="*/ 5143500 h 5149287"/>
              <a:gd name="connsiteX1-23" fmla="*/ 1177679 w 3425925"/>
              <a:gd name="connsiteY1-24" fmla="*/ 11575 h 5149287"/>
              <a:gd name="connsiteX2-25" fmla="*/ 3425925 w 3425925"/>
              <a:gd name="connsiteY2-26" fmla="*/ 0 h 5149287"/>
              <a:gd name="connsiteX3-27" fmla="*/ 3423077 w 3425925"/>
              <a:gd name="connsiteY3-28" fmla="*/ 5149287 h 5149287"/>
              <a:gd name="connsiteX4-29" fmla="*/ 0 w 3425925"/>
              <a:gd name="connsiteY4-30" fmla="*/ 5143500 h 5149287"/>
              <a:gd name="connsiteX0-31" fmla="*/ 0 w 3425925"/>
              <a:gd name="connsiteY0-32" fmla="*/ 5143500 h 5149287"/>
              <a:gd name="connsiteX1-33" fmla="*/ 1183466 w 3425925"/>
              <a:gd name="connsiteY1-34" fmla="*/ 1 h 5149287"/>
              <a:gd name="connsiteX2-35" fmla="*/ 3425925 w 3425925"/>
              <a:gd name="connsiteY2-36" fmla="*/ 0 h 5149287"/>
              <a:gd name="connsiteX3-37" fmla="*/ 3423077 w 3425925"/>
              <a:gd name="connsiteY3-38" fmla="*/ 5149287 h 5149287"/>
              <a:gd name="connsiteX4-39" fmla="*/ 0 w 3425925"/>
              <a:gd name="connsiteY4-40" fmla="*/ 5143500 h 5149287"/>
              <a:gd name="connsiteX0-41" fmla="*/ 0 w 3460649"/>
              <a:gd name="connsiteY0-42" fmla="*/ 5143500 h 5149287"/>
              <a:gd name="connsiteX1-43" fmla="*/ 1183466 w 3460649"/>
              <a:gd name="connsiteY1-44" fmla="*/ 1 h 5149287"/>
              <a:gd name="connsiteX2-45" fmla="*/ 3460649 w 3460649"/>
              <a:gd name="connsiteY2-46" fmla="*/ 0 h 5149287"/>
              <a:gd name="connsiteX3-47" fmla="*/ 3423077 w 3460649"/>
              <a:gd name="connsiteY3-48" fmla="*/ 5149287 h 5149287"/>
              <a:gd name="connsiteX4-49" fmla="*/ 0 w 3460649"/>
              <a:gd name="connsiteY4-50" fmla="*/ 5143500 h 5149287"/>
              <a:gd name="connsiteX0-51" fmla="*/ 0 w 3469436"/>
              <a:gd name="connsiteY0-52" fmla="*/ 5143500 h 5155075"/>
              <a:gd name="connsiteX1-53" fmla="*/ 1183466 w 3469436"/>
              <a:gd name="connsiteY1-54" fmla="*/ 1 h 5155075"/>
              <a:gd name="connsiteX2-55" fmla="*/ 3460649 w 3469436"/>
              <a:gd name="connsiteY2-56" fmla="*/ 0 h 5155075"/>
              <a:gd name="connsiteX3-57" fmla="*/ 3469376 w 3469436"/>
              <a:gd name="connsiteY3-58" fmla="*/ 5155075 h 5155075"/>
              <a:gd name="connsiteX4-59" fmla="*/ 0 w 3469436"/>
              <a:gd name="connsiteY4-60" fmla="*/ 5143500 h 5155075"/>
              <a:gd name="connsiteX0-61" fmla="*/ 0 w 3469436"/>
              <a:gd name="connsiteY0-62" fmla="*/ 5155434 h 5155434"/>
              <a:gd name="connsiteX1-63" fmla="*/ 1183466 w 3469436"/>
              <a:gd name="connsiteY1-64" fmla="*/ 1 h 5155434"/>
              <a:gd name="connsiteX2-65" fmla="*/ 3460649 w 3469436"/>
              <a:gd name="connsiteY2-66" fmla="*/ 0 h 5155434"/>
              <a:gd name="connsiteX3-67" fmla="*/ 3469376 w 3469436"/>
              <a:gd name="connsiteY3-68" fmla="*/ 5155075 h 5155434"/>
              <a:gd name="connsiteX4-69" fmla="*/ 0 w 3469436"/>
              <a:gd name="connsiteY4-70" fmla="*/ 5155434 h 51554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12846-7A06-4B40-9C58-4B42233C3544}" type="datetime1">
              <a:rPr lang="en-GB"/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C3A3-733D-4E03-8BBA-57428344C856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-1" fmla="*/ 1476375 w 3435350"/>
              <a:gd name="connsiteY0-2" fmla="*/ 0 h 5248275"/>
              <a:gd name="connsiteX1-3" fmla="*/ 3435350 w 3435350"/>
              <a:gd name="connsiteY1-4" fmla="*/ 104775 h 5248275"/>
              <a:gd name="connsiteX2-5" fmla="*/ 3435350 w 3435350"/>
              <a:gd name="connsiteY2-6" fmla="*/ 5248275 h 5248275"/>
              <a:gd name="connsiteX3-7" fmla="*/ 0 w 3435350"/>
              <a:gd name="connsiteY3-8" fmla="*/ 5248275 h 5248275"/>
              <a:gd name="connsiteX4-9" fmla="*/ 1476375 w 3435350"/>
              <a:gd name="connsiteY4-10" fmla="*/ 0 h 5248275"/>
              <a:gd name="connsiteX0-11" fmla="*/ 1190625 w 3435350"/>
              <a:gd name="connsiteY0-12" fmla="*/ 0 h 5162550"/>
              <a:gd name="connsiteX1-13" fmla="*/ 3435350 w 3435350"/>
              <a:gd name="connsiteY1-14" fmla="*/ 19050 h 5162550"/>
              <a:gd name="connsiteX2-15" fmla="*/ 3435350 w 3435350"/>
              <a:gd name="connsiteY2-16" fmla="*/ 5162550 h 5162550"/>
              <a:gd name="connsiteX3-17" fmla="*/ 0 w 3435350"/>
              <a:gd name="connsiteY3-18" fmla="*/ 5162550 h 5162550"/>
              <a:gd name="connsiteX4-19" fmla="*/ 1190625 w 3435350"/>
              <a:gd name="connsiteY4-20" fmla="*/ 0 h 5162550"/>
              <a:gd name="connsiteX0-21" fmla="*/ 1193800 w 3435350"/>
              <a:gd name="connsiteY0-22" fmla="*/ 0 h 5146675"/>
              <a:gd name="connsiteX1-23" fmla="*/ 3435350 w 3435350"/>
              <a:gd name="connsiteY1-24" fmla="*/ 3175 h 5146675"/>
              <a:gd name="connsiteX2-25" fmla="*/ 3435350 w 3435350"/>
              <a:gd name="connsiteY2-26" fmla="*/ 5146675 h 5146675"/>
              <a:gd name="connsiteX3-27" fmla="*/ 0 w 3435350"/>
              <a:gd name="connsiteY3-28" fmla="*/ 5146675 h 5146675"/>
              <a:gd name="connsiteX4-29" fmla="*/ 1193800 w 3435350"/>
              <a:gd name="connsiteY4-30" fmla="*/ 0 h 5146675"/>
              <a:gd name="connsiteX0-31" fmla="*/ 1219200 w 3435350"/>
              <a:gd name="connsiteY0-32" fmla="*/ 0 h 5146675"/>
              <a:gd name="connsiteX1-33" fmla="*/ 3435350 w 3435350"/>
              <a:gd name="connsiteY1-34" fmla="*/ 3175 h 5146675"/>
              <a:gd name="connsiteX2-35" fmla="*/ 3435350 w 3435350"/>
              <a:gd name="connsiteY2-36" fmla="*/ 5146675 h 5146675"/>
              <a:gd name="connsiteX3-37" fmla="*/ 0 w 3435350"/>
              <a:gd name="connsiteY3-38" fmla="*/ 5146675 h 5146675"/>
              <a:gd name="connsiteX4-39" fmla="*/ 1219200 w 3435350"/>
              <a:gd name="connsiteY4-40" fmla="*/ 0 h 5146675"/>
              <a:gd name="connsiteX0-41" fmla="*/ 1190625 w 3435350"/>
              <a:gd name="connsiteY0-42" fmla="*/ 0 h 5146675"/>
              <a:gd name="connsiteX1-43" fmla="*/ 3435350 w 3435350"/>
              <a:gd name="connsiteY1-44" fmla="*/ 3175 h 5146675"/>
              <a:gd name="connsiteX2-45" fmla="*/ 3435350 w 3435350"/>
              <a:gd name="connsiteY2-46" fmla="*/ 5146675 h 5146675"/>
              <a:gd name="connsiteX3-47" fmla="*/ 0 w 3435350"/>
              <a:gd name="connsiteY3-48" fmla="*/ 5146675 h 5146675"/>
              <a:gd name="connsiteX4-49" fmla="*/ 1190625 w 3435350"/>
              <a:gd name="connsiteY4-50" fmla="*/ 0 h 5146675"/>
              <a:gd name="connsiteX0-51" fmla="*/ 1190625 w 3435350"/>
              <a:gd name="connsiteY0-52" fmla="*/ 0 h 5146675"/>
              <a:gd name="connsiteX1-53" fmla="*/ 3435350 w 3435350"/>
              <a:gd name="connsiteY1-54" fmla="*/ 3175 h 5146675"/>
              <a:gd name="connsiteX2-55" fmla="*/ 3435350 w 3435350"/>
              <a:gd name="connsiteY2-56" fmla="*/ 5146675 h 5146675"/>
              <a:gd name="connsiteX3-57" fmla="*/ 0 w 3435350"/>
              <a:gd name="connsiteY3-58" fmla="*/ 5146675 h 5146675"/>
              <a:gd name="connsiteX4-59" fmla="*/ 1190625 w 3435350"/>
              <a:gd name="connsiteY4-60" fmla="*/ 0 h 514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/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-1" fmla="*/ 0 w 3900487"/>
              <a:gd name="connsiteY0-2" fmla="*/ 5143500 h 5149287"/>
              <a:gd name="connsiteX1-3" fmla="*/ 975122 w 3900487"/>
              <a:gd name="connsiteY1-4" fmla="*/ 0 h 5149287"/>
              <a:gd name="connsiteX2-5" fmla="*/ 3900487 w 3900487"/>
              <a:gd name="connsiteY2-6" fmla="*/ 0 h 5149287"/>
              <a:gd name="connsiteX3-7" fmla="*/ 3897639 w 3900487"/>
              <a:gd name="connsiteY3-8" fmla="*/ 5149287 h 5149287"/>
              <a:gd name="connsiteX4-9" fmla="*/ 0 w 3900487"/>
              <a:gd name="connsiteY4-10" fmla="*/ 5143500 h 5149287"/>
              <a:gd name="connsiteX0-11" fmla="*/ 0 w 3900487"/>
              <a:gd name="connsiteY0-12" fmla="*/ 5143500 h 5149287"/>
              <a:gd name="connsiteX1-13" fmla="*/ 1652241 w 3900487"/>
              <a:gd name="connsiteY1-14" fmla="*/ 11575 h 5149287"/>
              <a:gd name="connsiteX2-15" fmla="*/ 3900487 w 3900487"/>
              <a:gd name="connsiteY2-16" fmla="*/ 0 h 5149287"/>
              <a:gd name="connsiteX3-17" fmla="*/ 3897639 w 3900487"/>
              <a:gd name="connsiteY3-18" fmla="*/ 5149287 h 5149287"/>
              <a:gd name="connsiteX4-19" fmla="*/ 0 w 3900487"/>
              <a:gd name="connsiteY4-20" fmla="*/ 5143500 h 5149287"/>
              <a:gd name="connsiteX0-21" fmla="*/ 0 w 3425925"/>
              <a:gd name="connsiteY0-22" fmla="*/ 5143500 h 5149287"/>
              <a:gd name="connsiteX1-23" fmla="*/ 1177679 w 3425925"/>
              <a:gd name="connsiteY1-24" fmla="*/ 11575 h 5149287"/>
              <a:gd name="connsiteX2-25" fmla="*/ 3425925 w 3425925"/>
              <a:gd name="connsiteY2-26" fmla="*/ 0 h 5149287"/>
              <a:gd name="connsiteX3-27" fmla="*/ 3423077 w 3425925"/>
              <a:gd name="connsiteY3-28" fmla="*/ 5149287 h 5149287"/>
              <a:gd name="connsiteX4-29" fmla="*/ 0 w 3425925"/>
              <a:gd name="connsiteY4-30" fmla="*/ 5143500 h 5149287"/>
              <a:gd name="connsiteX0-31" fmla="*/ 0 w 3425925"/>
              <a:gd name="connsiteY0-32" fmla="*/ 5143500 h 5149287"/>
              <a:gd name="connsiteX1-33" fmla="*/ 1183466 w 3425925"/>
              <a:gd name="connsiteY1-34" fmla="*/ 1 h 5149287"/>
              <a:gd name="connsiteX2-35" fmla="*/ 3425925 w 3425925"/>
              <a:gd name="connsiteY2-36" fmla="*/ 0 h 5149287"/>
              <a:gd name="connsiteX3-37" fmla="*/ 3423077 w 3425925"/>
              <a:gd name="connsiteY3-38" fmla="*/ 5149287 h 5149287"/>
              <a:gd name="connsiteX4-39" fmla="*/ 0 w 3425925"/>
              <a:gd name="connsiteY4-40" fmla="*/ 5143500 h 5149287"/>
              <a:gd name="connsiteX0-41" fmla="*/ 0 w 3460649"/>
              <a:gd name="connsiteY0-42" fmla="*/ 5143500 h 5149287"/>
              <a:gd name="connsiteX1-43" fmla="*/ 1183466 w 3460649"/>
              <a:gd name="connsiteY1-44" fmla="*/ 1 h 5149287"/>
              <a:gd name="connsiteX2-45" fmla="*/ 3460649 w 3460649"/>
              <a:gd name="connsiteY2-46" fmla="*/ 0 h 5149287"/>
              <a:gd name="connsiteX3-47" fmla="*/ 3423077 w 3460649"/>
              <a:gd name="connsiteY3-48" fmla="*/ 5149287 h 5149287"/>
              <a:gd name="connsiteX4-49" fmla="*/ 0 w 3460649"/>
              <a:gd name="connsiteY4-50" fmla="*/ 5143500 h 5149287"/>
              <a:gd name="connsiteX0-51" fmla="*/ 0 w 3469436"/>
              <a:gd name="connsiteY0-52" fmla="*/ 5143500 h 5155075"/>
              <a:gd name="connsiteX1-53" fmla="*/ 1183466 w 3469436"/>
              <a:gd name="connsiteY1-54" fmla="*/ 1 h 5155075"/>
              <a:gd name="connsiteX2-55" fmla="*/ 3460649 w 3469436"/>
              <a:gd name="connsiteY2-56" fmla="*/ 0 h 5155075"/>
              <a:gd name="connsiteX3-57" fmla="*/ 3469376 w 3469436"/>
              <a:gd name="connsiteY3-58" fmla="*/ 5155075 h 5155075"/>
              <a:gd name="connsiteX4-59" fmla="*/ 0 w 3469436"/>
              <a:gd name="connsiteY4-60" fmla="*/ 5143500 h 5155075"/>
              <a:gd name="connsiteX0-61" fmla="*/ 0 w 3469436"/>
              <a:gd name="connsiteY0-62" fmla="*/ 5155434 h 5155434"/>
              <a:gd name="connsiteX1-63" fmla="*/ 1183466 w 3469436"/>
              <a:gd name="connsiteY1-64" fmla="*/ 1 h 5155434"/>
              <a:gd name="connsiteX2-65" fmla="*/ 3460649 w 3469436"/>
              <a:gd name="connsiteY2-66" fmla="*/ 0 h 5155434"/>
              <a:gd name="connsiteX3-67" fmla="*/ 3469376 w 3469436"/>
              <a:gd name="connsiteY3-68" fmla="*/ 5155075 h 5155434"/>
              <a:gd name="connsiteX4-69" fmla="*/ 0 w 3469436"/>
              <a:gd name="connsiteY4-70" fmla="*/ 5155434 h 51554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/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-1" fmla="*/ 0 w 3900487"/>
              <a:gd name="connsiteY0-2" fmla="*/ 5143500 h 5149287"/>
              <a:gd name="connsiteX1-3" fmla="*/ 975122 w 3900487"/>
              <a:gd name="connsiteY1-4" fmla="*/ 0 h 5149287"/>
              <a:gd name="connsiteX2-5" fmla="*/ 3900487 w 3900487"/>
              <a:gd name="connsiteY2-6" fmla="*/ 0 h 5149287"/>
              <a:gd name="connsiteX3-7" fmla="*/ 3897639 w 3900487"/>
              <a:gd name="connsiteY3-8" fmla="*/ 5149287 h 5149287"/>
              <a:gd name="connsiteX4-9" fmla="*/ 0 w 3900487"/>
              <a:gd name="connsiteY4-10" fmla="*/ 5143500 h 5149287"/>
              <a:gd name="connsiteX0-11" fmla="*/ 0 w 3900487"/>
              <a:gd name="connsiteY0-12" fmla="*/ 5143500 h 5149287"/>
              <a:gd name="connsiteX1-13" fmla="*/ 1652241 w 3900487"/>
              <a:gd name="connsiteY1-14" fmla="*/ 11575 h 5149287"/>
              <a:gd name="connsiteX2-15" fmla="*/ 3900487 w 3900487"/>
              <a:gd name="connsiteY2-16" fmla="*/ 0 h 5149287"/>
              <a:gd name="connsiteX3-17" fmla="*/ 3897639 w 3900487"/>
              <a:gd name="connsiteY3-18" fmla="*/ 5149287 h 5149287"/>
              <a:gd name="connsiteX4-19" fmla="*/ 0 w 3900487"/>
              <a:gd name="connsiteY4-20" fmla="*/ 5143500 h 5149287"/>
              <a:gd name="connsiteX0-21" fmla="*/ 0 w 3425925"/>
              <a:gd name="connsiteY0-22" fmla="*/ 5143500 h 5149287"/>
              <a:gd name="connsiteX1-23" fmla="*/ 1177679 w 3425925"/>
              <a:gd name="connsiteY1-24" fmla="*/ 11575 h 5149287"/>
              <a:gd name="connsiteX2-25" fmla="*/ 3425925 w 3425925"/>
              <a:gd name="connsiteY2-26" fmla="*/ 0 h 5149287"/>
              <a:gd name="connsiteX3-27" fmla="*/ 3423077 w 3425925"/>
              <a:gd name="connsiteY3-28" fmla="*/ 5149287 h 5149287"/>
              <a:gd name="connsiteX4-29" fmla="*/ 0 w 3425925"/>
              <a:gd name="connsiteY4-30" fmla="*/ 5143500 h 5149287"/>
              <a:gd name="connsiteX0-31" fmla="*/ 0 w 3425925"/>
              <a:gd name="connsiteY0-32" fmla="*/ 5143500 h 5149287"/>
              <a:gd name="connsiteX1-33" fmla="*/ 1183466 w 3425925"/>
              <a:gd name="connsiteY1-34" fmla="*/ 1 h 5149287"/>
              <a:gd name="connsiteX2-35" fmla="*/ 3425925 w 3425925"/>
              <a:gd name="connsiteY2-36" fmla="*/ 0 h 5149287"/>
              <a:gd name="connsiteX3-37" fmla="*/ 3423077 w 3425925"/>
              <a:gd name="connsiteY3-38" fmla="*/ 5149287 h 5149287"/>
              <a:gd name="connsiteX4-39" fmla="*/ 0 w 3425925"/>
              <a:gd name="connsiteY4-40" fmla="*/ 5143500 h 5149287"/>
              <a:gd name="connsiteX0-41" fmla="*/ 0 w 3460649"/>
              <a:gd name="connsiteY0-42" fmla="*/ 5143500 h 5149287"/>
              <a:gd name="connsiteX1-43" fmla="*/ 1183466 w 3460649"/>
              <a:gd name="connsiteY1-44" fmla="*/ 1 h 5149287"/>
              <a:gd name="connsiteX2-45" fmla="*/ 3460649 w 3460649"/>
              <a:gd name="connsiteY2-46" fmla="*/ 0 h 5149287"/>
              <a:gd name="connsiteX3-47" fmla="*/ 3423077 w 3460649"/>
              <a:gd name="connsiteY3-48" fmla="*/ 5149287 h 5149287"/>
              <a:gd name="connsiteX4-49" fmla="*/ 0 w 3460649"/>
              <a:gd name="connsiteY4-50" fmla="*/ 5143500 h 5149287"/>
              <a:gd name="connsiteX0-51" fmla="*/ 0 w 3469436"/>
              <a:gd name="connsiteY0-52" fmla="*/ 5143500 h 5155075"/>
              <a:gd name="connsiteX1-53" fmla="*/ 1183466 w 3469436"/>
              <a:gd name="connsiteY1-54" fmla="*/ 1 h 5155075"/>
              <a:gd name="connsiteX2-55" fmla="*/ 3460649 w 3469436"/>
              <a:gd name="connsiteY2-56" fmla="*/ 0 h 5155075"/>
              <a:gd name="connsiteX3-57" fmla="*/ 3469376 w 3469436"/>
              <a:gd name="connsiteY3-58" fmla="*/ 5155075 h 5155075"/>
              <a:gd name="connsiteX4-59" fmla="*/ 0 w 3469436"/>
              <a:gd name="connsiteY4-60" fmla="*/ 5143500 h 5155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1B16-47AC-4D2E-99C1-B92EA25D7546}" type="datetime1">
              <a:rPr lang="en-GB"/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877E6-CFA9-460C-AD53-BE61A630850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B097B-E4DF-49E1-B374-2855245427A4}" type="datetime1">
              <a:rPr lang="en-GB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9201-5EC8-4A99-AE8D-33B2CDA1DBFD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2869F-F472-45FC-943D-A79C8190976D}" type="datetime1">
              <a:rPr lang="en-GB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87135-3C6A-4087-ACD3-911A6D361F8E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632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F369-CAD3-4818-9564-EF163E89707B}" type="datetime1">
              <a:rPr lang="en-GB"/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D585F-DF48-42F9-ACBA-3B0DA106ABCE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89B2E-8B73-46F8-AF95-17249E246D86}" type="datetime1">
              <a:rPr lang="en-GB"/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E09A-49D6-4A62-B4AA-BD55395534F5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9C7AC-9293-42D1-9E05-A19086982E44}" type="datetime1">
              <a:rPr lang="en-GB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8EE50-6068-4827-B651-6F9B5B0487E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09EE-233D-4379-A7DA-B5504C3CAFFC}" type="datetime1">
              <a:rPr lang="en-GB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37914-C2B2-4ECE-B1A4-B638D880D97A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Sanchez" charset="0"/>
                <a:ea typeface="Sanchez" charset="0"/>
                <a:cs typeface="Sanchez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260EA-B344-4EA9-92A2-EB281764C70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172B-8142-4EA9-B039-A9FB78958D4B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51D62-6805-4223-B81B-940E9811E7B0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1D24A-799B-4099-83ED-0178F7BBE71A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94B8C-0411-4F7B-ABF1-ED14D8F91183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A5600-C79B-4C34-941B-1F3A793B1630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4078-E3B0-45BF-861A-91E93D1B7673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</a:fld>
            <a:endParaRPr lang="en-GB" alt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66268-5293-43B7-916F-5DE445C617B7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  <p:transition spd="slow"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64DDB-F7B8-4340-8B36-54D02D5F8AE9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A6810-17DA-4D25-BA09-1C747B0198C0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AAA4AC-602A-489F-BEB3-E8E14B25FF32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15800" y="5814791"/>
            <a:ext cx="20574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2C9D7-BD7A-4D33-88F9-70928F3A8B7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-1" fmla="*/ 1476375 w 3435350"/>
              <a:gd name="connsiteY0-2" fmla="*/ 0 h 5248275"/>
              <a:gd name="connsiteX1-3" fmla="*/ 3435350 w 3435350"/>
              <a:gd name="connsiteY1-4" fmla="*/ 104775 h 5248275"/>
              <a:gd name="connsiteX2-5" fmla="*/ 3435350 w 3435350"/>
              <a:gd name="connsiteY2-6" fmla="*/ 5248275 h 5248275"/>
              <a:gd name="connsiteX3-7" fmla="*/ 0 w 3435350"/>
              <a:gd name="connsiteY3-8" fmla="*/ 5248275 h 5248275"/>
              <a:gd name="connsiteX4-9" fmla="*/ 1476375 w 3435350"/>
              <a:gd name="connsiteY4-10" fmla="*/ 0 h 5248275"/>
              <a:gd name="connsiteX0-11" fmla="*/ 1190625 w 3435350"/>
              <a:gd name="connsiteY0-12" fmla="*/ 0 h 5162550"/>
              <a:gd name="connsiteX1-13" fmla="*/ 3435350 w 3435350"/>
              <a:gd name="connsiteY1-14" fmla="*/ 19050 h 5162550"/>
              <a:gd name="connsiteX2-15" fmla="*/ 3435350 w 3435350"/>
              <a:gd name="connsiteY2-16" fmla="*/ 5162550 h 5162550"/>
              <a:gd name="connsiteX3-17" fmla="*/ 0 w 3435350"/>
              <a:gd name="connsiteY3-18" fmla="*/ 5162550 h 5162550"/>
              <a:gd name="connsiteX4-19" fmla="*/ 1190625 w 3435350"/>
              <a:gd name="connsiteY4-20" fmla="*/ 0 h 5162550"/>
              <a:gd name="connsiteX0-21" fmla="*/ 1193800 w 3435350"/>
              <a:gd name="connsiteY0-22" fmla="*/ 0 h 5146675"/>
              <a:gd name="connsiteX1-23" fmla="*/ 3435350 w 3435350"/>
              <a:gd name="connsiteY1-24" fmla="*/ 3175 h 5146675"/>
              <a:gd name="connsiteX2-25" fmla="*/ 3435350 w 3435350"/>
              <a:gd name="connsiteY2-26" fmla="*/ 5146675 h 5146675"/>
              <a:gd name="connsiteX3-27" fmla="*/ 0 w 3435350"/>
              <a:gd name="connsiteY3-28" fmla="*/ 5146675 h 5146675"/>
              <a:gd name="connsiteX4-29" fmla="*/ 1193800 w 3435350"/>
              <a:gd name="connsiteY4-30" fmla="*/ 0 h 5146675"/>
              <a:gd name="connsiteX0-31" fmla="*/ 1219200 w 3435350"/>
              <a:gd name="connsiteY0-32" fmla="*/ 0 h 5146675"/>
              <a:gd name="connsiteX1-33" fmla="*/ 3435350 w 3435350"/>
              <a:gd name="connsiteY1-34" fmla="*/ 3175 h 5146675"/>
              <a:gd name="connsiteX2-35" fmla="*/ 3435350 w 3435350"/>
              <a:gd name="connsiteY2-36" fmla="*/ 5146675 h 5146675"/>
              <a:gd name="connsiteX3-37" fmla="*/ 0 w 3435350"/>
              <a:gd name="connsiteY3-38" fmla="*/ 5146675 h 5146675"/>
              <a:gd name="connsiteX4-39" fmla="*/ 1219200 w 3435350"/>
              <a:gd name="connsiteY4-40" fmla="*/ 0 h 5146675"/>
              <a:gd name="connsiteX0-41" fmla="*/ 1190625 w 3435350"/>
              <a:gd name="connsiteY0-42" fmla="*/ 0 h 5146675"/>
              <a:gd name="connsiteX1-43" fmla="*/ 3435350 w 3435350"/>
              <a:gd name="connsiteY1-44" fmla="*/ 3175 h 5146675"/>
              <a:gd name="connsiteX2-45" fmla="*/ 3435350 w 3435350"/>
              <a:gd name="connsiteY2-46" fmla="*/ 5146675 h 5146675"/>
              <a:gd name="connsiteX3-47" fmla="*/ 0 w 3435350"/>
              <a:gd name="connsiteY3-48" fmla="*/ 5146675 h 5146675"/>
              <a:gd name="connsiteX4-49" fmla="*/ 1190625 w 3435350"/>
              <a:gd name="connsiteY4-50" fmla="*/ 0 h 5146675"/>
              <a:gd name="connsiteX0-51" fmla="*/ 1190625 w 3435350"/>
              <a:gd name="connsiteY0-52" fmla="*/ 0 h 5146675"/>
              <a:gd name="connsiteX1-53" fmla="*/ 3435350 w 3435350"/>
              <a:gd name="connsiteY1-54" fmla="*/ 3175 h 5146675"/>
              <a:gd name="connsiteX2-55" fmla="*/ 3435350 w 3435350"/>
              <a:gd name="connsiteY2-56" fmla="*/ 5146675 h 5146675"/>
              <a:gd name="connsiteX3-57" fmla="*/ 0 w 3435350"/>
              <a:gd name="connsiteY3-58" fmla="*/ 5146675 h 5146675"/>
              <a:gd name="connsiteX4-59" fmla="*/ 1190625 w 3435350"/>
              <a:gd name="connsiteY4-60" fmla="*/ 0 h 514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D9F2D-9932-4726-8DBE-481141DB0BE1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EEAA7-D1B8-4D95-8668-AAE1EF90211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912846-7A06-4B40-9C58-4B42233C3544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1C3A3-733D-4E03-8BBA-57428344C856}" type="slidenum">
              <a:rPr lang="en-GB" smtClean="0"/>
            </a:fld>
            <a:endParaRPr lang="en-GB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-1" fmla="*/ 0 w 3900487"/>
              <a:gd name="connsiteY0-2" fmla="*/ 5143500 h 5149287"/>
              <a:gd name="connsiteX1-3" fmla="*/ 975122 w 3900487"/>
              <a:gd name="connsiteY1-4" fmla="*/ 0 h 5149287"/>
              <a:gd name="connsiteX2-5" fmla="*/ 3900487 w 3900487"/>
              <a:gd name="connsiteY2-6" fmla="*/ 0 h 5149287"/>
              <a:gd name="connsiteX3-7" fmla="*/ 3897639 w 3900487"/>
              <a:gd name="connsiteY3-8" fmla="*/ 5149287 h 5149287"/>
              <a:gd name="connsiteX4-9" fmla="*/ 0 w 3900487"/>
              <a:gd name="connsiteY4-10" fmla="*/ 5143500 h 5149287"/>
              <a:gd name="connsiteX0-11" fmla="*/ 0 w 3900487"/>
              <a:gd name="connsiteY0-12" fmla="*/ 5143500 h 5149287"/>
              <a:gd name="connsiteX1-13" fmla="*/ 1652241 w 3900487"/>
              <a:gd name="connsiteY1-14" fmla="*/ 11575 h 5149287"/>
              <a:gd name="connsiteX2-15" fmla="*/ 3900487 w 3900487"/>
              <a:gd name="connsiteY2-16" fmla="*/ 0 h 5149287"/>
              <a:gd name="connsiteX3-17" fmla="*/ 3897639 w 3900487"/>
              <a:gd name="connsiteY3-18" fmla="*/ 5149287 h 5149287"/>
              <a:gd name="connsiteX4-19" fmla="*/ 0 w 3900487"/>
              <a:gd name="connsiteY4-20" fmla="*/ 5143500 h 5149287"/>
              <a:gd name="connsiteX0-21" fmla="*/ 0 w 3425925"/>
              <a:gd name="connsiteY0-22" fmla="*/ 5143500 h 5149287"/>
              <a:gd name="connsiteX1-23" fmla="*/ 1177679 w 3425925"/>
              <a:gd name="connsiteY1-24" fmla="*/ 11575 h 5149287"/>
              <a:gd name="connsiteX2-25" fmla="*/ 3425925 w 3425925"/>
              <a:gd name="connsiteY2-26" fmla="*/ 0 h 5149287"/>
              <a:gd name="connsiteX3-27" fmla="*/ 3423077 w 3425925"/>
              <a:gd name="connsiteY3-28" fmla="*/ 5149287 h 5149287"/>
              <a:gd name="connsiteX4-29" fmla="*/ 0 w 3425925"/>
              <a:gd name="connsiteY4-30" fmla="*/ 5143500 h 5149287"/>
              <a:gd name="connsiteX0-31" fmla="*/ 0 w 3425925"/>
              <a:gd name="connsiteY0-32" fmla="*/ 5143500 h 5149287"/>
              <a:gd name="connsiteX1-33" fmla="*/ 1183466 w 3425925"/>
              <a:gd name="connsiteY1-34" fmla="*/ 1 h 5149287"/>
              <a:gd name="connsiteX2-35" fmla="*/ 3425925 w 3425925"/>
              <a:gd name="connsiteY2-36" fmla="*/ 0 h 5149287"/>
              <a:gd name="connsiteX3-37" fmla="*/ 3423077 w 3425925"/>
              <a:gd name="connsiteY3-38" fmla="*/ 5149287 h 5149287"/>
              <a:gd name="connsiteX4-39" fmla="*/ 0 w 3425925"/>
              <a:gd name="connsiteY4-40" fmla="*/ 5143500 h 5149287"/>
              <a:gd name="connsiteX0-41" fmla="*/ 0 w 3460649"/>
              <a:gd name="connsiteY0-42" fmla="*/ 5143500 h 5149287"/>
              <a:gd name="connsiteX1-43" fmla="*/ 1183466 w 3460649"/>
              <a:gd name="connsiteY1-44" fmla="*/ 1 h 5149287"/>
              <a:gd name="connsiteX2-45" fmla="*/ 3460649 w 3460649"/>
              <a:gd name="connsiteY2-46" fmla="*/ 0 h 5149287"/>
              <a:gd name="connsiteX3-47" fmla="*/ 3423077 w 3460649"/>
              <a:gd name="connsiteY3-48" fmla="*/ 5149287 h 5149287"/>
              <a:gd name="connsiteX4-49" fmla="*/ 0 w 3460649"/>
              <a:gd name="connsiteY4-50" fmla="*/ 5143500 h 5149287"/>
              <a:gd name="connsiteX0-51" fmla="*/ 0 w 3469436"/>
              <a:gd name="connsiteY0-52" fmla="*/ 5143500 h 5155075"/>
              <a:gd name="connsiteX1-53" fmla="*/ 1183466 w 3469436"/>
              <a:gd name="connsiteY1-54" fmla="*/ 1 h 5155075"/>
              <a:gd name="connsiteX2-55" fmla="*/ 3460649 w 3469436"/>
              <a:gd name="connsiteY2-56" fmla="*/ 0 h 5155075"/>
              <a:gd name="connsiteX3-57" fmla="*/ 3469376 w 3469436"/>
              <a:gd name="connsiteY3-58" fmla="*/ 5155075 h 5155075"/>
              <a:gd name="connsiteX4-59" fmla="*/ 0 w 3469436"/>
              <a:gd name="connsiteY4-60" fmla="*/ 5143500 h 5155075"/>
              <a:gd name="connsiteX0-61" fmla="*/ 0 w 3469436"/>
              <a:gd name="connsiteY0-62" fmla="*/ 5155434 h 5155434"/>
              <a:gd name="connsiteX1-63" fmla="*/ 1183466 w 3469436"/>
              <a:gd name="connsiteY1-64" fmla="*/ 1 h 5155434"/>
              <a:gd name="connsiteX2-65" fmla="*/ 3460649 w 3469436"/>
              <a:gd name="connsiteY2-66" fmla="*/ 0 h 5155434"/>
              <a:gd name="connsiteX3-67" fmla="*/ 3469376 w 3469436"/>
              <a:gd name="connsiteY3-68" fmla="*/ 5155075 h 5155434"/>
              <a:gd name="connsiteX4-69" fmla="*/ 0 w 3469436"/>
              <a:gd name="connsiteY4-70" fmla="*/ 5155434 h 51554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-1" fmla="*/ 1476375 w 3435350"/>
              <a:gd name="connsiteY0-2" fmla="*/ 0 h 5248275"/>
              <a:gd name="connsiteX1-3" fmla="*/ 3435350 w 3435350"/>
              <a:gd name="connsiteY1-4" fmla="*/ 104775 h 5248275"/>
              <a:gd name="connsiteX2-5" fmla="*/ 3435350 w 3435350"/>
              <a:gd name="connsiteY2-6" fmla="*/ 5248275 h 5248275"/>
              <a:gd name="connsiteX3-7" fmla="*/ 0 w 3435350"/>
              <a:gd name="connsiteY3-8" fmla="*/ 5248275 h 5248275"/>
              <a:gd name="connsiteX4-9" fmla="*/ 1476375 w 3435350"/>
              <a:gd name="connsiteY4-10" fmla="*/ 0 h 5248275"/>
              <a:gd name="connsiteX0-11" fmla="*/ 1190625 w 3435350"/>
              <a:gd name="connsiteY0-12" fmla="*/ 0 h 5162550"/>
              <a:gd name="connsiteX1-13" fmla="*/ 3435350 w 3435350"/>
              <a:gd name="connsiteY1-14" fmla="*/ 19050 h 5162550"/>
              <a:gd name="connsiteX2-15" fmla="*/ 3435350 w 3435350"/>
              <a:gd name="connsiteY2-16" fmla="*/ 5162550 h 5162550"/>
              <a:gd name="connsiteX3-17" fmla="*/ 0 w 3435350"/>
              <a:gd name="connsiteY3-18" fmla="*/ 5162550 h 5162550"/>
              <a:gd name="connsiteX4-19" fmla="*/ 1190625 w 3435350"/>
              <a:gd name="connsiteY4-20" fmla="*/ 0 h 5162550"/>
              <a:gd name="connsiteX0-21" fmla="*/ 1193800 w 3435350"/>
              <a:gd name="connsiteY0-22" fmla="*/ 0 h 5146675"/>
              <a:gd name="connsiteX1-23" fmla="*/ 3435350 w 3435350"/>
              <a:gd name="connsiteY1-24" fmla="*/ 3175 h 5146675"/>
              <a:gd name="connsiteX2-25" fmla="*/ 3435350 w 3435350"/>
              <a:gd name="connsiteY2-26" fmla="*/ 5146675 h 5146675"/>
              <a:gd name="connsiteX3-27" fmla="*/ 0 w 3435350"/>
              <a:gd name="connsiteY3-28" fmla="*/ 5146675 h 5146675"/>
              <a:gd name="connsiteX4-29" fmla="*/ 1193800 w 3435350"/>
              <a:gd name="connsiteY4-30" fmla="*/ 0 h 5146675"/>
              <a:gd name="connsiteX0-31" fmla="*/ 1219200 w 3435350"/>
              <a:gd name="connsiteY0-32" fmla="*/ 0 h 5146675"/>
              <a:gd name="connsiteX1-33" fmla="*/ 3435350 w 3435350"/>
              <a:gd name="connsiteY1-34" fmla="*/ 3175 h 5146675"/>
              <a:gd name="connsiteX2-35" fmla="*/ 3435350 w 3435350"/>
              <a:gd name="connsiteY2-36" fmla="*/ 5146675 h 5146675"/>
              <a:gd name="connsiteX3-37" fmla="*/ 0 w 3435350"/>
              <a:gd name="connsiteY3-38" fmla="*/ 5146675 h 5146675"/>
              <a:gd name="connsiteX4-39" fmla="*/ 1219200 w 3435350"/>
              <a:gd name="connsiteY4-40" fmla="*/ 0 h 5146675"/>
              <a:gd name="connsiteX0-41" fmla="*/ 1190625 w 3435350"/>
              <a:gd name="connsiteY0-42" fmla="*/ 0 h 5146675"/>
              <a:gd name="connsiteX1-43" fmla="*/ 3435350 w 3435350"/>
              <a:gd name="connsiteY1-44" fmla="*/ 3175 h 5146675"/>
              <a:gd name="connsiteX2-45" fmla="*/ 3435350 w 3435350"/>
              <a:gd name="connsiteY2-46" fmla="*/ 5146675 h 5146675"/>
              <a:gd name="connsiteX3-47" fmla="*/ 0 w 3435350"/>
              <a:gd name="connsiteY3-48" fmla="*/ 5146675 h 5146675"/>
              <a:gd name="connsiteX4-49" fmla="*/ 1190625 w 3435350"/>
              <a:gd name="connsiteY4-50" fmla="*/ 0 h 5146675"/>
              <a:gd name="connsiteX0-51" fmla="*/ 1190625 w 3435350"/>
              <a:gd name="connsiteY0-52" fmla="*/ 0 h 5146675"/>
              <a:gd name="connsiteX1-53" fmla="*/ 3435350 w 3435350"/>
              <a:gd name="connsiteY1-54" fmla="*/ 3175 h 5146675"/>
              <a:gd name="connsiteX2-55" fmla="*/ 3435350 w 3435350"/>
              <a:gd name="connsiteY2-56" fmla="*/ 5146675 h 5146675"/>
              <a:gd name="connsiteX3-57" fmla="*/ 0 w 3435350"/>
              <a:gd name="connsiteY3-58" fmla="*/ 5146675 h 5146675"/>
              <a:gd name="connsiteX4-59" fmla="*/ 1190625 w 3435350"/>
              <a:gd name="connsiteY4-60" fmla="*/ 0 h 514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 smtClean="0"/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 smtClean="0"/>
            </a:fld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-1" fmla="*/ 0 w 3900487"/>
              <a:gd name="connsiteY0-2" fmla="*/ 5143500 h 5149287"/>
              <a:gd name="connsiteX1-3" fmla="*/ 975122 w 3900487"/>
              <a:gd name="connsiteY1-4" fmla="*/ 0 h 5149287"/>
              <a:gd name="connsiteX2-5" fmla="*/ 3900487 w 3900487"/>
              <a:gd name="connsiteY2-6" fmla="*/ 0 h 5149287"/>
              <a:gd name="connsiteX3-7" fmla="*/ 3897639 w 3900487"/>
              <a:gd name="connsiteY3-8" fmla="*/ 5149287 h 5149287"/>
              <a:gd name="connsiteX4-9" fmla="*/ 0 w 3900487"/>
              <a:gd name="connsiteY4-10" fmla="*/ 5143500 h 5149287"/>
              <a:gd name="connsiteX0-11" fmla="*/ 0 w 3900487"/>
              <a:gd name="connsiteY0-12" fmla="*/ 5143500 h 5149287"/>
              <a:gd name="connsiteX1-13" fmla="*/ 1652241 w 3900487"/>
              <a:gd name="connsiteY1-14" fmla="*/ 11575 h 5149287"/>
              <a:gd name="connsiteX2-15" fmla="*/ 3900487 w 3900487"/>
              <a:gd name="connsiteY2-16" fmla="*/ 0 h 5149287"/>
              <a:gd name="connsiteX3-17" fmla="*/ 3897639 w 3900487"/>
              <a:gd name="connsiteY3-18" fmla="*/ 5149287 h 5149287"/>
              <a:gd name="connsiteX4-19" fmla="*/ 0 w 3900487"/>
              <a:gd name="connsiteY4-20" fmla="*/ 5143500 h 5149287"/>
              <a:gd name="connsiteX0-21" fmla="*/ 0 w 3425925"/>
              <a:gd name="connsiteY0-22" fmla="*/ 5143500 h 5149287"/>
              <a:gd name="connsiteX1-23" fmla="*/ 1177679 w 3425925"/>
              <a:gd name="connsiteY1-24" fmla="*/ 11575 h 5149287"/>
              <a:gd name="connsiteX2-25" fmla="*/ 3425925 w 3425925"/>
              <a:gd name="connsiteY2-26" fmla="*/ 0 h 5149287"/>
              <a:gd name="connsiteX3-27" fmla="*/ 3423077 w 3425925"/>
              <a:gd name="connsiteY3-28" fmla="*/ 5149287 h 5149287"/>
              <a:gd name="connsiteX4-29" fmla="*/ 0 w 3425925"/>
              <a:gd name="connsiteY4-30" fmla="*/ 5143500 h 5149287"/>
              <a:gd name="connsiteX0-31" fmla="*/ 0 w 3425925"/>
              <a:gd name="connsiteY0-32" fmla="*/ 5143500 h 5149287"/>
              <a:gd name="connsiteX1-33" fmla="*/ 1183466 w 3425925"/>
              <a:gd name="connsiteY1-34" fmla="*/ 1 h 5149287"/>
              <a:gd name="connsiteX2-35" fmla="*/ 3425925 w 3425925"/>
              <a:gd name="connsiteY2-36" fmla="*/ 0 h 5149287"/>
              <a:gd name="connsiteX3-37" fmla="*/ 3423077 w 3425925"/>
              <a:gd name="connsiteY3-38" fmla="*/ 5149287 h 5149287"/>
              <a:gd name="connsiteX4-39" fmla="*/ 0 w 3425925"/>
              <a:gd name="connsiteY4-40" fmla="*/ 5143500 h 5149287"/>
              <a:gd name="connsiteX0-41" fmla="*/ 0 w 3460649"/>
              <a:gd name="connsiteY0-42" fmla="*/ 5143500 h 5149287"/>
              <a:gd name="connsiteX1-43" fmla="*/ 1183466 w 3460649"/>
              <a:gd name="connsiteY1-44" fmla="*/ 1 h 5149287"/>
              <a:gd name="connsiteX2-45" fmla="*/ 3460649 w 3460649"/>
              <a:gd name="connsiteY2-46" fmla="*/ 0 h 5149287"/>
              <a:gd name="connsiteX3-47" fmla="*/ 3423077 w 3460649"/>
              <a:gd name="connsiteY3-48" fmla="*/ 5149287 h 5149287"/>
              <a:gd name="connsiteX4-49" fmla="*/ 0 w 3460649"/>
              <a:gd name="connsiteY4-50" fmla="*/ 5143500 h 5149287"/>
              <a:gd name="connsiteX0-51" fmla="*/ 0 w 3469436"/>
              <a:gd name="connsiteY0-52" fmla="*/ 5143500 h 5155075"/>
              <a:gd name="connsiteX1-53" fmla="*/ 1183466 w 3469436"/>
              <a:gd name="connsiteY1-54" fmla="*/ 1 h 5155075"/>
              <a:gd name="connsiteX2-55" fmla="*/ 3460649 w 3469436"/>
              <a:gd name="connsiteY2-56" fmla="*/ 0 h 5155075"/>
              <a:gd name="connsiteX3-57" fmla="*/ 3469376 w 3469436"/>
              <a:gd name="connsiteY3-58" fmla="*/ 5155075 h 5155075"/>
              <a:gd name="connsiteX4-59" fmla="*/ 0 w 3469436"/>
              <a:gd name="connsiteY4-60" fmla="*/ 5143500 h 5155075"/>
              <a:gd name="connsiteX0-61" fmla="*/ 0 w 3469436"/>
              <a:gd name="connsiteY0-62" fmla="*/ 5155434 h 5155434"/>
              <a:gd name="connsiteX1-63" fmla="*/ 1183466 w 3469436"/>
              <a:gd name="connsiteY1-64" fmla="*/ 1 h 5155434"/>
              <a:gd name="connsiteX2-65" fmla="*/ 3460649 w 3469436"/>
              <a:gd name="connsiteY2-66" fmla="*/ 0 h 5155434"/>
              <a:gd name="connsiteX3-67" fmla="*/ 3469376 w 3469436"/>
              <a:gd name="connsiteY3-68" fmla="*/ 5155075 h 5155434"/>
              <a:gd name="connsiteX4-69" fmla="*/ 0 w 3469436"/>
              <a:gd name="connsiteY4-70" fmla="*/ 5155434 h 51554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EB1B16-47AC-4D2E-99C1-B92EA25D7546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877E6-CFA9-460C-AD53-BE61A6308504}" type="slidenum">
              <a:rPr lang="en-GB" smtClean="0"/>
            </a:fld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-1" fmla="*/ 0 w 3900487"/>
              <a:gd name="connsiteY0-2" fmla="*/ 5143500 h 5149287"/>
              <a:gd name="connsiteX1-3" fmla="*/ 975122 w 3900487"/>
              <a:gd name="connsiteY1-4" fmla="*/ 0 h 5149287"/>
              <a:gd name="connsiteX2-5" fmla="*/ 3900487 w 3900487"/>
              <a:gd name="connsiteY2-6" fmla="*/ 0 h 5149287"/>
              <a:gd name="connsiteX3-7" fmla="*/ 3897639 w 3900487"/>
              <a:gd name="connsiteY3-8" fmla="*/ 5149287 h 5149287"/>
              <a:gd name="connsiteX4-9" fmla="*/ 0 w 3900487"/>
              <a:gd name="connsiteY4-10" fmla="*/ 5143500 h 5149287"/>
              <a:gd name="connsiteX0-11" fmla="*/ 0 w 3900487"/>
              <a:gd name="connsiteY0-12" fmla="*/ 5143500 h 5149287"/>
              <a:gd name="connsiteX1-13" fmla="*/ 1652241 w 3900487"/>
              <a:gd name="connsiteY1-14" fmla="*/ 11575 h 5149287"/>
              <a:gd name="connsiteX2-15" fmla="*/ 3900487 w 3900487"/>
              <a:gd name="connsiteY2-16" fmla="*/ 0 h 5149287"/>
              <a:gd name="connsiteX3-17" fmla="*/ 3897639 w 3900487"/>
              <a:gd name="connsiteY3-18" fmla="*/ 5149287 h 5149287"/>
              <a:gd name="connsiteX4-19" fmla="*/ 0 w 3900487"/>
              <a:gd name="connsiteY4-20" fmla="*/ 5143500 h 5149287"/>
              <a:gd name="connsiteX0-21" fmla="*/ 0 w 3425925"/>
              <a:gd name="connsiteY0-22" fmla="*/ 5143500 h 5149287"/>
              <a:gd name="connsiteX1-23" fmla="*/ 1177679 w 3425925"/>
              <a:gd name="connsiteY1-24" fmla="*/ 11575 h 5149287"/>
              <a:gd name="connsiteX2-25" fmla="*/ 3425925 w 3425925"/>
              <a:gd name="connsiteY2-26" fmla="*/ 0 h 5149287"/>
              <a:gd name="connsiteX3-27" fmla="*/ 3423077 w 3425925"/>
              <a:gd name="connsiteY3-28" fmla="*/ 5149287 h 5149287"/>
              <a:gd name="connsiteX4-29" fmla="*/ 0 w 3425925"/>
              <a:gd name="connsiteY4-30" fmla="*/ 5143500 h 5149287"/>
              <a:gd name="connsiteX0-31" fmla="*/ 0 w 3425925"/>
              <a:gd name="connsiteY0-32" fmla="*/ 5143500 h 5149287"/>
              <a:gd name="connsiteX1-33" fmla="*/ 1183466 w 3425925"/>
              <a:gd name="connsiteY1-34" fmla="*/ 1 h 5149287"/>
              <a:gd name="connsiteX2-35" fmla="*/ 3425925 w 3425925"/>
              <a:gd name="connsiteY2-36" fmla="*/ 0 h 5149287"/>
              <a:gd name="connsiteX3-37" fmla="*/ 3423077 w 3425925"/>
              <a:gd name="connsiteY3-38" fmla="*/ 5149287 h 5149287"/>
              <a:gd name="connsiteX4-39" fmla="*/ 0 w 3425925"/>
              <a:gd name="connsiteY4-40" fmla="*/ 5143500 h 5149287"/>
              <a:gd name="connsiteX0-41" fmla="*/ 0 w 3460649"/>
              <a:gd name="connsiteY0-42" fmla="*/ 5143500 h 5149287"/>
              <a:gd name="connsiteX1-43" fmla="*/ 1183466 w 3460649"/>
              <a:gd name="connsiteY1-44" fmla="*/ 1 h 5149287"/>
              <a:gd name="connsiteX2-45" fmla="*/ 3460649 w 3460649"/>
              <a:gd name="connsiteY2-46" fmla="*/ 0 h 5149287"/>
              <a:gd name="connsiteX3-47" fmla="*/ 3423077 w 3460649"/>
              <a:gd name="connsiteY3-48" fmla="*/ 5149287 h 5149287"/>
              <a:gd name="connsiteX4-49" fmla="*/ 0 w 3460649"/>
              <a:gd name="connsiteY4-50" fmla="*/ 5143500 h 5149287"/>
              <a:gd name="connsiteX0-51" fmla="*/ 0 w 3469436"/>
              <a:gd name="connsiteY0-52" fmla="*/ 5143500 h 5155075"/>
              <a:gd name="connsiteX1-53" fmla="*/ 1183466 w 3469436"/>
              <a:gd name="connsiteY1-54" fmla="*/ 1 h 5155075"/>
              <a:gd name="connsiteX2-55" fmla="*/ 3460649 w 3469436"/>
              <a:gd name="connsiteY2-56" fmla="*/ 0 h 5155075"/>
              <a:gd name="connsiteX3-57" fmla="*/ 3469376 w 3469436"/>
              <a:gd name="connsiteY3-58" fmla="*/ 5155075 h 5155075"/>
              <a:gd name="connsiteX4-59" fmla="*/ 0 w 3469436"/>
              <a:gd name="connsiteY4-60" fmla="*/ 5143500 h 5155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B097B-E4DF-49E1-B374-2855245427A4}" type="datetime1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B9201-5EC8-4A99-AE8D-33B2CDA1DBF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2869F-F472-45FC-943D-A79C8190976D}" type="datetime1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7135-3C6A-4087-ACD3-911A6D361F8E}" type="slidenum">
              <a:rPr lang="en-GB" smtClean="0"/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5632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4F369-CAD3-4818-9564-EF163E89707B}" type="datetime1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D585F-DF48-42F9-ACBA-3B0DA106ABCE}" type="slidenum">
              <a:rPr lang="en-GB" smtClean="0"/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89B2E-8B73-46F8-AF95-17249E246D86}" type="datetime1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FE09A-49D6-4A62-B4AA-BD55395534F5}" type="slidenum">
              <a:rPr lang="en-GB" smtClean="0"/>
            </a:fld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full bleed picture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69C7AC-9293-42D1-9E05-A19086982E44}" type="datetime1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8EE50-6068-4827-B651-6F9B5B0487E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709EE-233D-4379-A7DA-B5504C3CAFFC}" type="datetime1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37914-C2B2-4ECE-B1A4-B638D880D97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260EA-B344-4EA9-92A2-EB281764C70A}" type="slidenum">
              <a:rPr lang="en-US" smtClean="0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Sanchez" charset="0"/>
                <a:ea typeface="Sanchez" charset="0"/>
                <a:cs typeface="Sanchez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713BD-5732-46D6-B92A-504D994A0206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79A8C-B65E-4DAA-86B8-FD464A11D487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DB8B0-D9FE-4E33-AF2E-ED5DB9179984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024EF-40F1-4600-831C-506787B3EEDA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26449-4E13-4375-8070-C4ACF405F5D0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</a:fld>
            <a:endParaRPr lang="en-GB" alt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7798-4690-44F7-8BD5-F3F898FCA55B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1" Type="http://schemas.openxmlformats.org/officeDocument/2006/relationships/theme" Target="../theme/theme4.xml"/><Relationship Id="rId10" Type="http://schemas.openxmlformats.org/officeDocument/2006/relationships/image" Target="../media/image11.jpeg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8"/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4088" y="563563"/>
            <a:ext cx="7566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GB" altLang="en-US"/>
              <a:t>Click to edit Master title style</a:t>
            </a:r>
            <a:endParaRPr lang="en-GB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4088" y="2093913"/>
            <a:ext cx="7566025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GB" altLang="en-US"/>
              <a:t>Click to edit Master text styles</a:t>
            </a:r>
            <a:endParaRPr lang="en-GB" altLang="en-US"/>
          </a:p>
          <a:p>
            <a:pPr lvl="1"/>
            <a:r>
              <a:rPr lang="en-GB" altLang="en-US"/>
              <a:t>Second level</a:t>
            </a:r>
            <a:endParaRPr lang="en-GB" altLang="en-US"/>
          </a:p>
          <a:p>
            <a:pPr lvl="2"/>
            <a:r>
              <a:rPr lang="en-GB" altLang="en-US"/>
              <a:t>Third level</a:t>
            </a:r>
            <a:endParaRPr lang="en-GB" altLang="en-US"/>
          </a:p>
          <a:p>
            <a:pPr lvl="3"/>
            <a:r>
              <a:rPr lang="en-GB" altLang="en-US"/>
              <a:t>Fourth level</a:t>
            </a:r>
            <a:endParaRPr lang="en-GB" altLang="en-US"/>
          </a:p>
          <a:p>
            <a:pPr lvl="4"/>
            <a:r>
              <a:rPr lang="en-GB" altLang="en-US"/>
              <a:t>Fifth level</a:t>
            </a:r>
            <a:endParaRPr lang="en-GB" altLang="en-US"/>
          </a:p>
        </p:txBody>
      </p:sp>
      <p:pic>
        <p:nvPicPr>
          <p:cNvPr id="1030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6165850"/>
            <a:ext cx="1374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/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563563"/>
            <a:ext cx="7854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GB" altLang="en-US"/>
              <a:t>Click to edit Master title style</a:t>
            </a:r>
            <a:endParaRPr lang="en-GB" altLang="en-US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2093913"/>
            <a:ext cx="7854950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GB" altLang="en-US"/>
              <a:t>Click to edit Master text styles</a:t>
            </a:r>
            <a:endParaRPr lang="en-GB" altLang="en-US"/>
          </a:p>
          <a:p>
            <a:pPr lvl="1"/>
            <a:r>
              <a:rPr lang="en-GB" altLang="en-US"/>
              <a:t>Second level</a:t>
            </a:r>
            <a:endParaRPr lang="en-GB" altLang="en-US"/>
          </a:p>
          <a:p>
            <a:pPr lvl="2"/>
            <a:r>
              <a:rPr lang="en-GB" altLang="en-US"/>
              <a:t>Third level</a:t>
            </a:r>
            <a:endParaRPr lang="en-GB" altLang="en-US"/>
          </a:p>
          <a:p>
            <a:pPr lvl="3"/>
            <a:r>
              <a:rPr lang="en-GB" altLang="en-US"/>
              <a:t>Fourth level</a:t>
            </a:r>
            <a:endParaRPr lang="en-GB" altLang="en-US"/>
          </a:p>
          <a:p>
            <a:pPr lvl="4"/>
            <a:r>
              <a:rPr lang="en-GB" altLang="en-US"/>
              <a:t>Fifth level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2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2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2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2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2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65125"/>
            <a:ext cx="84010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825625"/>
            <a:ext cx="8401050" cy="385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46710A-AD77-4489-BE9B-4671AE0391BC}" type="datetime1">
              <a:rPr lang="en-GB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2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1175" y="6362700"/>
            <a:ext cx="53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33C99A-DD17-4AFC-BC41-73805C8BC5F1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  <a:lvl2pPr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2pPr>
      <a:lvl3pPr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3pPr>
      <a:lvl4pPr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4pPr>
      <a:lvl5pPr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5pPr>
      <a:lvl6pPr marL="457200"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6pPr>
      <a:lvl7pPr marL="914400"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7pPr>
      <a:lvl8pPr marL="1371600"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8pPr>
      <a:lvl9pPr marL="1828800"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9pPr>
    </p:titleStyle>
    <p:bodyStyle>
      <a:lvl1pPr marL="170180" indent="-170180" algn="l" defTabSz="684530" rtl="0" fontAlgn="base">
        <a:lnSpc>
          <a:spcPct val="90000"/>
        </a:lnSpc>
        <a:spcBef>
          <a:spcPts val="750"/>
        </a:spcBef>
        <a:spcAft>
          <a:spcPct val="0"/>
        </a:spcAft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3080" indent="-170180" algn="l" defTabSz="68453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980" indent="-170180" algn="l" defTabSz="684530" rtl="0" fontAlgn="base">
        <a:lnSpc>
          <a:spcPct val="90000"/>
        </a:lnSpc>
        <a:spcBef>
          <a:spcPts val="375"/>
        </a:spcBef>
        <a:spcAft>
          <a:spcPct val="0"/>
        </a:spcAft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98880" indent="-170180" algn="l" defTabSz="68453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1780" indent="-170180" algn="l" defTabSz="684530" rtl="0" fontAlgn="base">
        <a:lnSpc>
          <a:spcPct val="90000"/>
        </a:lnSpc>
        <a:spcBef>
          <a:spcPts val="375"/>
        </a:spcBef>
        <a:spcAft>
          <a:spcPct val="0"/>
        </a:spcAft>
        <a:buFont typeface="Courier New" panose="02070309020205020404" pitchFamily="49" charset="0"/>
        <a:buChar char="o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008438" y="233363"/>
            <a:ext cx="467836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4100" name="Picture 7" descr="logo-ltr.t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0513"/>
            <a:ext cx="19446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50825" y="11493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0825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11" descr="address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88" y="6246813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1638" y="6251575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000717E-6032-47B6-BC73-46EC5E65417F}" type="slidenum">
              <a:rPr lang="en-GB" altLang="en-US"/>
            </a:fld>
            <a:endParaRPr lang="en-GB" altLang="en-US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6732588" y="620713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  <a:endParaRPr lang="en-GB"/>
          </a:p>
        </p:txBody>
      </p:sp>
      <p:pic>
        <p:nvPicPr>
          <p:cNvPr id="4107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0"/>
            <a:ext cx="1606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ransition spd="slow">
    <p:random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800" y="1825627"/>
            <a:ext cx="84024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1627" y="636223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08424" y="233074"/>
            <a:ext cx="4678376" cy="62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8" name="Picture 7" descr="logo-ltr.t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289721"/>
            <a:ext cx="194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50826" y="1148775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0826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1" descr="address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6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88" y="6246815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1639" y="6251577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34301A-70D1-42DC-824F-D9CD1F19C497}" type="slidenum">
              <a:rPr lang="en-GB" altLang="en-US"/>
            </a:fld>
            <a:endParaRPr lang="en-GB" altLang="en-US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6732588" y="620715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transition spd="slow">
    <p:random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z="3600" dirty="0">
              <a:latin typeface="Sanchez Regular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685800" fontAlgn="auto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endParaRPr lang="en-GB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endParaRPr lang="en-GB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endParaRPr lang="en-GB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endParaRPr lang="en-GB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>
</file>

<file path=ppt/tags/tag1.xml><?xml version="1.0" encoding="utf-8"?>
<p:tagLst xmlns:p="http://schemas.openxmlformats.org/presentationml/2006/main">
  <p:tag name="commondata" val="eyJoZGlkIjoiZWEzMmM1NDYwNTAwNTYyNDcyZTAyNjk3YzI3MzJkYWEifQ==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2000" i="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On-screen Show (4:3)</PresentationFormat>
  <Paragraphs>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宋体</vt:lpstr>
      <vt:lpstr>Wingdings</vt:lpstr>
      <vt:lpstr>Sanchez Regular</vt:lpstr>
      <vt:lpstr>Wide Latin</vt:lpstr>
      <vt:lpstr>Sanchez Regular</vt:lpstr>
      <vt:lpstr>Segoe Print</vt:lpstr>
      <vt:lpstr>Courier New</vt:lpstr>
      <vt:lpstr>Sanchez</vt:lpstr>
      <vt:lpstr>微软雅黑</vt:lpstr>
      <vt:lpstr>Arial Unicode MS</vt:lpstr>
      <vt:lpstr>Calibri</vt:lpstr>
      <vt:lpstr>Cambria Math</vt:lpstr>
      <vt:lpstr>Default Design</vt:lpstr>
      <vt:lpstr>1_Default Design</vt:lpstr>
      <vt:lpstr>1_University of Bristol (Main URL)</vt:lpstr>
      <vt:lpstr>Office Theme</vt:lpstr>
      <vt:lpstr>2_University of Bristol (Main URL)</vt:lpstr>
      <vt:lpstr>1_Office Theme</vt:lpstr>
      <vt:lpstr>Visual Analytics: Arranging Non-Tabular Data</vt:lpstr>
      <vt:lpstr>PowerPoint 演示文稿</vt:lpstr>
      <vt:lpstr>PowerPoint 演示文稿</vt:lpstr>
      <vt:lpstr>PowerPoint 演示文稿</vt:lpstr>
      <vt:lpstr>PowerPoint 演示文稿</vt:lpstr>
    </vt:vector>
  </TitlesOfParts>
  <Company>뿿좐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Wilson</dc:creator>
  <cp:lastModifiedBy>ZhenyuZhang</cp:lastModifiedBy>
  <cp:revision>111</cp:revision>
  <dcterms:created xsi:type="dcterms:W3CDTF">2007-11-16T13:56:00Z</dcterms:created>
  <dcterms:modified xsi:type="dcterms:W3CDTF">2024-05-05T23:40:54Z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9AA5A4A389DA4863BFC1CBBD9386A61D_13</vt:lpwstr>
  </property>
  <property fmtid="{D5CDD505-2E9C-101B-9397-08002B2CF9AE}" pid="3" name="KSOProductBuildVer">
    <vt:lpwstr>2052-12.1.0.16729</vt:lpwstr>
  </property>
</Properties>
</file>