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 userDrawn="1">
          <p15:clr>
            <a:srgbClr val="A4A3A4"/>
          </p15:clr>
        </p15:guide>
        <p15:guide id="2" pos="38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17"/>
        <p:guide pos="384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5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箭头连接符 7"/>
          <p:cNvCxnSpPr>
            <a:stCxn id="4" idx="2"/>
            <a:endCxn id="7" idx="0"/>
          </p:cNvCxnSpPr>
          <p:nvPr/>
        </p:nvCxnSpPr>
        <p:spPr>
          <a:xfrm>
            <a:off x="5888990" y="1076325"/>
            <a:ext cx="0" cy="1046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80" y="0"/>
            <a:ext cx="11800840" cy="10922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170295" y="14154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Data cleansing and pre-processing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774700" y="4050030"/>
            <a:ext cx="10894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ighlight>
                  <a:srgbClr val="FFFF00"/>
                </a:highlight>
              </a:rPr>
              <a:t>complex.id</a:t>
            </a:r>
            <a:r>
              <a:rPr lang="en-US" altLang="zh-CN"/>
              <a:t>: The same id indicates that the TRA and TRB chains are from the same TCR; 0 indicates that the TRA or TRB chain data is missing 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774700" y="5465445"/>
            <a:ext cx="1089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ighlight>
                  <a:srgbClr val="FFFF00"/>
                </a:highlight>
              </a:rPr>
              <a:t>antigen.epitope</a:t>
            </a:r>
            <a:r>
              <a:rPr lang="en-US" altLang="zh-CN"/>
              <a:t>: The sequence of antigenic epitope 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815340" y="3360420"/>
            <a:ext cx="10894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ighlight>
                  <a:srgbClr val="FFFF00"/>
                </a:highlight>
              </a:rPr>
              <a:t>cdr3</a:t>
            </a:r>
            <a:r>
              <a:rPr lang="en-US" altLang="zh-CN"/>
              <a:t>: Each TCR is made up of a pair of proteins, they are TRA and TRB in this table. so cdr3 is a sequence of TRA or TRB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774700" y="6070600"/>
            <a:ext cx="1089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ighlight>
                  <a:srgbClr val="FFFF00"/>
                </a:highlight>
              </a:rPr>
              <a:t>vdjdb.score</a:t>
            </a:r>
            <a:r>
              <a:rPr lang="en-US" altLang="zh-CN"/>
              <a:t>: Effectiveness of the TCR against antigen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065" y="2106930"/>
            <a:ext cx="4133850" cy="10731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4700" y="4853940"/>
            <a:ext cx="1089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ighlight>
                  <a:srgbClr val="FFFF00"/>
                </a:highlight>
              </a:rPr>
              <a:t>species</a:t>
            </a:r>
            <a:r>
              <a:rPr lang="en-US" altLang="zh-CN"/>
              <a:t>: TCR parent species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7805" y="149225"/>
            <a:ext cx="3510280" cy="31978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121900" y="4383405"/>
            <a:ext cx="1251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Output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087235" y="1569085"/>
            <a:ext cx="2207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One-Hot Encoding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270635" y="6287770"/>
            <a:ext cx="14871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matrix: 39</a:t>
            </a:r>
            <a:r>
              <a:rPr lang="zh-CN" altLang="en-US" sz="1600"/>
              <a:t>×</a:t>
            </a:r>
            <a:r>
              <a:rPr lang="en-US" altLang="zh-CN" sz="1600"/>
              <a:t>20</a:t>
            </a:r>
            <a:endParaRPr lang="en-US" altLang="zh-CN" sz="1600"/>
          </a:p>
        </p:txBody>
      </p:sp>
      <p:sp>
        <p:nvSpPr>
          <p:cNvPr id="9" name="文本框 8"/>
          <p:cNvSpPr txBox="1"/>
          <p:nvPr/>
        </p:nvSpPr>
        <p:spPr>
          <a:xfrm>
            <a:off x="6350" y="5148580"/>
            <a:ext cx="4003040" cy="920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/>
              <a:t>TRA+TRB : 'C': { [0, 1, 0, 0, 0, 0, 0, 0, 0, 0, 0, 0, 0, 0, 0, 0, 0, 0, 0, 0],</a:t>
            </a:r>
            <a:endParaRPr lang="en-US" sz="1000"/>
          </a:p>
          <a:p>
            <a:r>
              <a:rPr lang="en-US" sz="1000"/>
              <a:t>                                              </a:t>
            </a:r>
            <a:r>
              <a:rPr lang="en-US" sz="1400"/>
              <a:t>    ·</a:t>
            </a:r>
            <a:endParaRPr lang="en-US" sz="1400"/>
          </a:p>
          <a:p>
            <a:r>
              <a:rPr lang="en-US" sz="1400"/>
              <a:t>                                     ·</a:t>
            </a:r>
            <a:endParaRPr lang="en-US" sz="1400"/>
          </a:p>
          <a:p>
            <a:r>
              <a:rPr lang="en-US" sz="1000">
                <a:sym typeface="+mn-ea"/>
              </a:rPr>
              <a:t>                   ‘ ’ :   [0, 0, 0, 0, 0, 0, 0, 0, 0, 0, 0, 0, 0, 0, 0, 0, 0, 0, 0, 0] }</a:t>
            </a:r>
            <a:endParaRPr lang="en-US" sz="1000"/>
          </a:p>
        </p:txBody>
      </p:sp>
      <p:sp>
        <p:nvSpPr>
          <p:cNvPr id="10" name="文本框 9"/>
          <p:cNvSpPr txBox="1"/>
          <p:nvPr/>
        </p:nvSpPr>
        <p:spPr>
          <a:xfrm>
            <a:off x="4066540" y="4383405"/>
            <a:ext cx="710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Input</a:t>
            </a:r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595" y="3625850"/>
            <a:ext cx="6798945" cy="50863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009390" y="5354320"/>
            <a:ext cx="445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4366895" y="5120005"/>
            <a:ext cx="3983990" cy="871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/>
              <a:t>Antigen : 'F': { [0, 0, 0, 0, 1, 0, 0, 0, 0, 0, 0, 0, 0, 0, 0, 0, 0, 0, 0, 0],</a:t>
            </a:r>
            <a:endParaRPr lang="en-US" sz="1000"/>
          </a:p>
          <a:p>
            <a:r>
              <a:rPr lang="en-US" sz="1000"/>
              <a:t>                                                 </a:t>
            </a:r>
            <a:r>
              <a:rPr lang="en-US" sz="1200"/>
              <a:t>        </a:t>
            </a:r>
            <a:r>
              <a:rPr lang="en-US" sz="1400"/>
              <a:t>·</a:t>
            </a:r>
            <a:endParaRPr lang="en-US" sz="1400"/>
          </a:p>
          <a:p>
            <a:r>
              <a:rPr lang="en-US" sz="1400"/>
              <a:t>                                          ·</a:t>
            </a:r>
            <a:endParaRPr lang="en-US" sz="1400"/>
          </a:p>
          <a:p>
            <a:r>
              <a:rPr lang="en-US" sz="1000">
                <a:sym typeface="+mn-ea"/>
              </a:rPr>
              <a:t>               ‘ ’ :   [0, 0, 0, 0, 0, 0, 0, 0, 0, 0, 0, 0, 0, 0, 0, 0, 0, 0, 0, 0] }</a:t>
            </a:r>
            <a:endParaRPr lang="en-US" sz="1000"/>
          </a:p>
        </p:txBody>
      </p:sp>
      <p:sp>
        <p:nvSpPr>
          <p:cNvPr id="22" name="文本框 21"/>
          <p:cNvSpPr txBox="1"/>
          <p:nvPr/>
        </p:nvSpPr>
        <p:spPr>
          <a:xfrm>
            <a:off x="9794240" y="5148580"/>
            <a:ext cx="1906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score (0) → 0 (negative)</a:t>
            </a:r>
            <a:endParaRPr lang="en-US" altLang="zh-CN" sz="1200"/>
          </a:p>
        </p:txBody>
      </p:sp>
      <p:sp>
        <p:nvSpPr>
          <p:cNvPr id="25" name="右箭头 24"/>
          <p:cNvSpPr/>
          <p:nvPr/>
        </p:nvSpPr>
        <p:spPr>
          <a:xfrm>
            <a:off x="8453755" y="5303520"/>
            <a:ext cx="979170" cy="48577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568055" y="4986020"/>
            <a:ext cx="492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f(x)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9794240" y="5722620"/>
            <a:ext cx="21297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score (1, 2, 3) → 1 (positive)</a:t>
            </a:r>
            <a:endParaRPr lang="en-US" altLang="zh-CN" sz="1200"/>
          </a:p>
        </p:txBody>
      </p:sp>
      <p:sp>
        <p:nvSpPr>
          <p:cNvPr id="28" name="文本框 27"/>
          <p:cNvSpPr txBox="1"/>
          <p:nvPr/>
        </p:nvSpPr>
        <p:spPr>
          <a:xfrm>
            <a:off x="5628005" y="6287770"/>
            <a:ext cx="14592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matrix: 24</a:t>
            </a:r>
            <a:r>
              <a:rPr lang="zh-CN" altLang="en-US" sz="1600"/>
              <a:t>×</a:t>
            </a:r>
            <a:r>
              <a:rPr lang="en-US" altLang="zh-CN" sz="1600"/>
              <a:t>20</a:t>
            </a:r>
            <a:endParaRPr lang="en-US" altLang="zh-CN" sz="160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commondata" val="eyJoZGlkIjoiZGZhNWM2MTQyNzM5NDc1OTVkMmIzZDc4YjQ2OTEzNzY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1055</Words>
  <Application>WPS 演示</Application>
  <PresentationFormat>宽屏</PresentationFormat>
  <Paragraphs>40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ZhenyuZhang</cp:lastModifiedBy>
  <cp:revision>156</cp:revision>
  <dcterms:created xsi:type="dcterms:W3CDTF">2019-06-19T02:08:00Z</dcterms:created>
  <dcterms:modified xsi:type="dcterms:W3CDTF">2024-03-10T15:32:04Z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2052-12.1.0.16399</vt:lpwstr>
  </property>
  <property fmtid="{D5CDD505-2E9C-101B-9397-08002B2CF9AE}" pid="3" name="ICV">
    <vt:lpwstr>E8CA1F0D4C5C40D9B55420D59CCE6EE8_11</vt:lpwstr>
  </property>
</Properties>
</file>