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48970" y="17125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complex.id</a:t>
            </a:r>
            <a:r>
              <a:rPr lang="en-US" altLang="zh-CN" sz="1200"/>
              <a:t>: The same id indicates that the TRA and TRB chains are from the same TCR; 0 indicates that the TRA or TRB chain data is missing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648970" y="238823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</a:rPr>
              <a:t>antigen.epitope</a:t>
            </a:r>
            <a:r>
              <a:rPr lang="en-US" altLang="zh-CN" sz="1200"/>
              <a:t>: The sequence of antigenic epitope </a:t>
            </a:r>
            <a:endParaRPr lang="en-US" altLang="zh-CN" sz="1200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48970" y="137477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cdr3</a:t>
            </a:r>
            <a:r>
              <a:rPr lang="en-US" altLang="zh-CN" sz="1200"/>
              <a:t>: Each TCR is made up of a pair of proteins, they are TRA and TRB in this table. so cdr3 is a sequence of TRA or TRB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48970" y="274447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vdjdb.score</a:t>
            </a:r>
            <a:r>
              <a:rPr lang="en-US" altLang="zh-CN" sz="1200">
                <a:sym typeface="+mn-ea"/>
              </a:rPr>
              <a:t>: Effectiveness of the TCR against antigen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7905" y="114300"/>
            <a:ext cx="4133850" cy="10731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48970" y="205041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species</a:t>
            </a:r>
            <a:r>
              <a:rPr lang="en-US" altLang="zh-CN" sz="1200"/>
              <a:t>: TCR parent species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70" y="3869055"/>
            <a:ext cx="3104515" cy="2828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3387090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7795" y="3429000"/>
            <a:ext cx="5335270" cy="508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6045" y="441007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400"/>
              <a:t>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104005" y="5716270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endParaRPr lang="en-US" sz="1400"/>
          </a:p>
          <a:p>
            <a:r>
              <a:rPr lang="en-US" sz="1400"/>
              <a:t>                     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5741035" y="4041775"/>
            <a:ext cx="710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5567045" y="530796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5567045" y="6541135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matrix</a:t>
            </a:r>
            <a:r>
              <a:rPr lang="en-US" altLang="zh-CN" sz="1600"/>
              <a:t>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25" name="右箭头 24"/>
          <p:cNvSpPr/>
          <p:nvPr/>
        </p:nvSpPr>
        <p:spPr>
          <a:xfrm>
            <a:off x="845375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68055" y="498602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250170" y="4072890"/>
            <a:ext cx="1251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Output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9814560" y="5145405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9811385" y="5789295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4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5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6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36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159</cp:revision>
  <dcterms:created xsi:type="dcterms:W3CDTF">2019-06-19T02:08:00Z</dcterms:created>
  <dcterms:modified xsi:type="dcterms:W3CDTF">2024-03-10T15:58:53Z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024E9B22A74B4C1FBDFCCCFE9E19F27D_13</vt:lpwstr>
  </property>
</Properties>
</file>