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5888990" y="1076325"/>
            <a:ext cx="0" cy="104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0"/>
            <a:ext cx="11800840" cy="1092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70295" y="141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cleansing and pre-processing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4700" y="405003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complex.id</a:t>
            </a:r>
            <a:r>
              <a:rPr lang="en-US" altLang="zh-CN"/>
              <a:t>: The same id indicates that the TRA and TRB chains are from the same TCR; 0 indicates that the TRA or TRB chain data is missing 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2126615"/>
            <a:ext cx="3435350" cy="10731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74700" y="480822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antigen.epitope</a:t>
            </a:r>
            <a:r>
              <a:rPr lang="en-US" altLang="zh-CN"/>
              <a:t>: The sequence of antigenic epitope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5340" y="336042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cdr3</a:t>
            </a:r>
            <a:r>
              <a:rPr lang="en-US" altLang="zh-CN"/>
              <a:t>: Each TCR is made up of a pair of proteins, they are TRA and TRB in this table. so cdr3 is a sequence of TRA or TRB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4700" y="5447665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vdjdb.score</a:t>
            </a:r>
            <a:r>
              <a:rPr lang="en-US" altLang="zh-CN"/>
              <a:t>: Effectiveness of the TCR against antigen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805" y="149225"/>
            <a:ext cx="3510280" cy="319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21900" y="4134485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7235" y="1569085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91870" y="6408420"/>
            <a:ext cx="2082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21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104140" y="4721860"/>
            <a:ext cx="374332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·</a:t>
            </a:r>
            <a:endParaRPr lang="en-US" sz="1400"/>
          </a:p>
          <a:p>
            <a:r>
              <a:rPr lang="en-US" sz="1400"/>
              <a:t>                                     ·</a:t>
            </a:r>
            <a:endParaRPr lang="en-US" sz="1400"/>
          </a:p>
          <a:p>
            <a:r>
              <a:rPr lang="en-US" sz="1000">
                <a:sym typeface="+mn-ea"/>
              </a:rPr>
              <a:t>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620520" y="4039235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3346450"/>
            <a:ext cx="6798945" cy="5086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73170" y="5303520"/>
            <a:ext cx="44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107180" y="5169535"/>
            <a:ext cx="398399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r>
              <a:rPr lang="en-US" sz="1400"/>
              <a:t>·</a:t>
            </a:r>
            <a:endParaRPr lang="en-US" sz="1400"/>
          </a:p>
          <a:p>
            <a:r>
              <a:rPr lang="en-US" sz="1400"/>
              <a:t>                                          ·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04140" y="5671820"/>
            <a:ext cx="374332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·</a:t>
            </a:r>
            <a:endParaRPr lang="en-US" sz="1400"/>
          </a:p>
          <a:p>
            <a:r>
              <a:rPr lang="en-US" sz="1400"/>
              <a:t>                                     ·</a:t>
            </a:r>
            <a:endParaRPr lang="en-US" sz="1400"/>
          </a:p>
          <a:p>
            <a:r>
              <a:rPr lang="en-US" sz="1000">
                <a:sym typeface="+mn-ea"/>
              </a:rPr>
              <a:t>          ‘ ’ :   [0, 0, 0, 0, 0, 0, 0, 0, 0, 0, 0, 0, 0, 0, 0, 0, 0, 0, 0, 0] }</a:t>
            </a:r>
            <a:endParaRPr 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9794240" y="5148580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5" name="右箭头 24"/>
          <p:cNvSpPr/>
          <p:nvPr/>
        </p:nvSpPr>
        <p:spPr>
          <a:xfrm>
            <a:off x="821626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50885" y="509016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794240" y="5722620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5252720" y="6071235"/>
            <a:ext cx="2082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宽屏</PresentationFormat>
  <Paragraphs>43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155</cp:revision>
  <dcterms:created xsi:type="dcterms:W3CDTF">2019-06-19T02:08:00Z</dcterms:created>
  <dcterms:modified xsi:type="dcterms:W3CDTF">2024-03-10T04:03:34Z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E8CA1F0D4C5C40D9B55420D59CCE6EE8_11</vt:lpwstr>
  </property>
</Properties>
</file>