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8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7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48970" y="128079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complex.id</a:t>
            </a:r>
            <a:r>
              <a:rPr lang="en-US" altLang="zh-CN" sz="1200"/>
              <a:t>: The same id indicates that the TRA and TRB chains are from the same TCR; 0 indicates that the TRA or TRB chain data is missing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7" name="文本框 16"/>
          <p:cNvSpPr txBox="1"/>
          <p:nvPr/>
        </p:nvSpPr>
        <p:spPr>
          <a:xfrm>
            <a:off x="648970" y="238823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</a:rPr>
              <a:t>antigen.epitope</a:t>
            </a:r>
            <a:r>
              <a:rPr lang="en-US" altLang="zh-CN" sz="1200"/>
              <a:t>: The sequence of antigenic epitope </a:t>
            </a:r>
            <a:endParaRPr lang="en-US" altLang="zh-CN" sz="1200"/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48970" y="1650365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cdr3</a:t>
            </a:r>
            <a:r>
              <a:rPr lang="en-US" altLang="zh-CN" sz="1200"/>
              <a:t>: Each TCR is made up of a pair of proteins, they are TRA and TRB in this table. so cdr3 is a sequence of TRA or TRB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48970" y="2744470"/>
            <a:ext cx="1089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200">
                <a:highlight>
                  <a:srgbClr val="FFFF00"/>
                </a:highlight>
                <a:sym typeface="+mn-ea"/>
              </a:rPr>
              <a:t>vdjdb.score</a:t>
            </a:r>
            <a:r>
              <a:rPr lang="en-US" altLang="zh-CN" sz="1200">
                <a:sym typeface="+mn-ea"/>
              </a:rPr>
              <a:t>: Effectiveness of the TCR against antigen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7905" y="114300"/>
            <a:ext cx="4133850" cy="1073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48970" y="2032000"/>
            <a:ext cx="108940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highlight>
                  <a:srgbClr val="FFFF00"/>
                </a:highlight>
              </a:rPr>
              <a:t>species</a:t>
            </a:r>
            <a:r>
              <a:rPr lang="en-US" altLang="zh-CN" sz="1200"/>
              <a:t>: TCR parent species</a:t>
            </a:r>
            <a:endParaRPr lang="en-US" altLang="zh-CN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70" y="3869055"/>
            <a:ext cx="3104515" cy="28282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7280" y="3387090"/>
            <a:ext cx="220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One-Hot Encoding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916045" y="4410075"/>
            <a:ext cx="4003040" cy="920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TRA+TRB : 'C': { [0, 1, 0, 0, 0,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</a:t>
            </a:r>
            <a:r>
              <a:rPr lang="en-US" sz="1400"/>
              <a:t>                    </a:t>
            </a:r>
            <a:endParaRPr lang="en-US" sz="1400"/>
          </a:p>
          <a:p>
            <a:r>
              <a:rPr lang="en-US" sz="1400"/>
              <a:t>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    ‘ ’ :   [0, 0, 0, 0, 0, 0, 0, 0, 0, 0, 0, 0, 0, 0, 0, 0, 0, 0, 0, 0] }</a:t>
            </a:r>
            <a:endParaRPr 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4104005" y="5716270"/>
            <a:ext cx="3983990" cy="87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Antigen : 'F': { [0, 0, 0, 0, 1, 0, 0, 0, 0, 0, 0, 0, 0, 0, 0, 0, 0, 0, 0, 0],</a:t>
            </a:r>
            <a:endParaRPr lang="en-US" sz="1000"/>
          </a:p>
          <a:p>
            <a:r>
              <a:rPr lang="en-US" sz="1000"/>
              <a:t>                                                 </a:t>
            </a:r>
            <a:r>
              <a:rPr lang="en-US" sz="1200"/>
              <a:t>        </a:t>
            </a:r>
            <a:endParaRPr lang="en-US" sz="1400"/>
          </a:p>
          <a:p>
            <a:r>
              <a:rPr lang="en-US" sz="1400"/>
              <a:t>                                          </a:t>
            </a:r>
            <a:endParaRPr lang="en-US" sz="1400"/>
          </a:p>
          <a:p>
            <a:r>
              <a:rPr lang="en-US" sz="1000">
                <a:sym typeface="+mn-ea"/>
              </a:rPr>
              <a:t>               ‘ ’ :   [0, 0, 0, 0, 0, 0, 0, 0, 0, 0, 0, 0, 0, 0, 0, 0, 0, 0, 0, 0] }</a:t>
            </a:r>
            <a:endParaRPr lang="en-US" sz="1000"/>
          </a:p>
        </p:txBody>
      </p:sp>
      <p:sp>
        <p:nvSpPr>
          <p:cNvPr id="11" name="文本框 10"/>
          <p:cNvSpPr txBox="1"/>
          <p:nvPr/>
        </p:nvSpPr>
        <p:spPr>
          <a:xfrm>
            <a:off x="5741035" y="4041775"/>
            <a:ext cx="710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Input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5567045" y="5307965"/>
            <a:ext cx="137858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matrix: 39</a:t>
            </a:r>
            <a:r>
              <a:rPr lang="zh-CN" altLang="en-US" sz="1400"/>
              <a:t>×</a:t>
            </a:r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28" name="文本框 27"/>
          <p:cNvSpPr txBox="1"/>
          <p:nvPr/>
        </p:nvSpPr>
        <p:spPr>
          <a:xfrm>
            <a:off x="5567045" y="6541135"/>
            <a:ext cx="1459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matrix</a:t>
            </a:r>
            <a:r>
              <a:rPr lang="en-US" altLang="zh-CN" sz="1600"/>
              <a:t>: 24</a:t>
            </a:r>
            <a:r>
              <a:rPr lang="zh-CN" altLang="en-US" sz="1600"/>
              <a:t>×</a:t>
            </a:r>
            <a:r>
              <a:rPr lang="en-US" altLang="zh-CN" sz="1600"/>
              <a:t>20</a:t>
            </a:r>
            <a:endParaRPr lang="en-US" altLang="zh-CN" sz="1600"/>
          </a:p>
        </p:txBody>
      </p:sp>
      <p:sp>
        <p:nvSpPr>
          <p:cNvPr id="25" name="右箭头 24"/>
          <p:cNvSpPr/>
          <p:nvPr/>
        </p:nvSpPr>
        <p:spPr>
          <a:xfrm>
            <a:off x="8453755" y="53035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68055" y="4986020"/>
            <a:ext cx="49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250170" y="4072890"/>
            <a:ext cx="1251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Output</a:t>
            </a:r>
            <a:endParaRPr lang="en-US" altLang="zh-CN" sz="1600"/>
          </a:p>
        </p:txBody>
      </p:sp>
      <p:sp>
        <p:nvSpPr>
          <p:cNvPr id="22" name="文本框 21"/>
          <p:cNvSpPr txBox="1"/>
          <p:nvPr/>
        </p:nvSpPr>
        <p:spPr>
          <a:xfrm>
            <a:off x="9814560" y="5145405"/>
            <a:ext cx="1906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(0) → 0 (negative)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9811385" y="5789295"/>
            <a:ext cx="2129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score (1, 2, 3) → 1 (positive)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005" y="3325495"/>
            <a:ext cx="5681345" cy="3784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4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5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6.xml><?xml version="1.0" encoding="utf-8"?>
<p:tagLst xmlns:p="http://schemas.openxmlformats.org/presentationml/2006/main">
  <p:tag name="KSO_WM_DIAGRAM_VIRTUALLY_FRAME" val="{&quot;height&quot;:402.2,&quot;left&quot;:51.1,&quot;top&quot;:9,&quot;width&quot;:870.9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ZGZhNWM2MTQyNzM5NDc1OTVkMmIzZDc4YjQ2OTEzNz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36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ZhenyuZhang</cp:lastModifiedBy>
  <cp:revision>161</cp:revision>
  <dcterms:created xsi:type="dcterms:W3CDTF">2019-06-19T02:08:00Z</dcterms:created>
  <dcterms:modified xsi:type="dcterms:W3CDTF">2024-03-11T01:32:05Z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024E9B22A74B4C1FBDFCCCFE9E19F27D_13</vt:lpwstr>
  </property>
</Properties>
</file>