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68"/>
    <p:restoredTop sz="95903"/>
  </p:normalViewPr>
  <p:slideViewPr>
    <p:cSldViewPr snapToGrid="0">
      <p:cViewPr varScale="1">
        <p:scale>
          <a:sx n="46" d="100"/>
          <a:sy n="46" d="100"/>
        </p:scale>
        <p:origin x="17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2AB3-0721-E4A1-8645-513C9C6DB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099" y="2847107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GB" dirty="0"/>
              <a:t>DSMP Formative Presentation – Lloyds Banking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8BC53-2289-6CCE-4FE4-C978CC784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4565" y="1686895"/>
            <a:ext cx="5357600" cy="1160213"/>
          </a:xfrm>
        </p:spPr>
        <p:txBody>
          <a:bodyPr/>
          <a:lstStyle/>
          <a:p>
            <a:r>
              <a:rPr lang="en-GB" dirty="0"/>
              <a:t>Saket Vishwas </a:t>
            </a:r>
            <a:r>
              <a:rPr lang="en-GB" dirty="0" err="1"/>
              <a:t>Mokashi</a:t>
            </a:r>
            <a:r>
              <a:rPr lang="en-GB" dirty="0"/>
              <a:t>, Rory Owen Bennett, Zhou Zhou and </a:t>
            </a:r>
            <a:r>
              <a:rPr lang="en-GB" dirty="0" err="1"/>
              <a:t>Ruiqi</a:t>
            </a:r>
            <a:r>
              <a:rPr lang="en-GB" dirty="0"/>
              <a:t> Sheng</a:t>
            </a:r>
          </a:p>
        </p:txBody>
      </p:sp>
    </p:spTree>
    <p:extLst>
      <p:ext uri="{BB962C8B-B14F-4D97-AF65-F5344CB8AC3E}">
        <p14:creationId xmlns:p14="http://schemas.microsoft.com/office/powerpoint/2010/main" val="206031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3128-6729-CAC9-EA16-12841E31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story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6514-98AB-C671-299C-B731DD05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research and analysis have we conducted (company, problem area, dataset etc)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1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A56-2921-34F2-70BA-3AEE3F3D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have learned…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4F60-36C8-ADFB-F8F4-C815DAC1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Insights from the data that help us understand the themes/assumptions of the underlying simulation.</a:t>
            </a:r>
          </a:p>
        </p:txBody>
      </p:sp>
    </p:spTree>
    <p:extLst>
      <p:ext uri="{BB962C8B-B14F-4D97-AF65-F5344CB8AC3E}">
        <p14:creationId xmlns:p14="http://schemas.microsoft.com/office/powerpoint/2010/main" val="239706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FEA2-31D9-D958-2DA2-109EE0CD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3F57-3025-EDF8-1920-3C20F373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ideas do we have and what approaches are we going to take to execute them?</a:t>
            </a:r>
          </a:p>
        </p:txBody>
      </p:sp>
    </p:spTree>
    <p:extLst>
      <p:ext uri="{BB962C8B-B14F-4D97-AF65-F5344CB8AC3E}">
        <p14:creationId xmlns:p14="http://schemas.microsoft.com/office/powerpoint/2010/main" val="422955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4804-4142-4B76-870C-F337F9BB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questions for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CBD7-4D52-47FB-E6FB-8EB33959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LBG help us to help them?</a:t>
            </a:r>
          </a:p>
        </p:txBody>
      </p:sp>
    </p:spTree>
    <p:extLst>
      <p:ext uri="{BB962C8B-B14F-4D97-AF65-F5344CB8AC3E}">
        <p14:creationId xmlns:p14="http://schemas.microsoft.com/office/powerpoint/2010/main" val="8019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14</TotalTime>
  <Words>97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DSMP Formative Presentation – Lloyds Banking Group</vt:lpstr>
      <vt:lpstr>The story so far…</vt:lpstr>
      <vt:lpstr>What we have learned…</vt:lpstr>
      <vt:lpstr>Next steps…</vt:lpstr>
      <vt:lpstr>Our questions for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DSMP Formative Presentation – Lloyds Banking Group</dc:title>
  <dc:creator>Rory Bennett</dc:creator>
  <cp:lastModifiedBy>Rory Bennett</cp:lastModifiedBy>
  <cp:revision>4</cp:revision>
  <dcterms:created xsi:type="dcterms:W3CDTF">2024-03-01T16:34:04Z</dcterms:created>
  <dcterms:modified xsi:type="dcterms:W3CDTF">2024-03-01T16:48:37Z</dcterms:modified>
</cp:coreProperties>
</file>