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66" r:id="rId5"/>
    <p:sldId id="265" r:id="rId6"/>
    <p:sldId id="260" r:id="rId7"/>
    <p:sldId id="262" r:id="rId8"/>
    <p:sldId id="259" r:id="rId9"/>
    <p:sldId id="263"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70"/>
  </p:normalViewPr>
  <p:slideViewPr>
    <p:cSldViewPr snapToGrid="0">
      <p:cViewPr varScale="1">
        <p:scale>
          <a:sx n="70" d="100"/>
          <a:sy n="70" d="100"/>
        </p:scale>
        <p:origin x="6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5/7/2024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5/7/2024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5/7/2024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5/7/2024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5/7/2024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5/7/2024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5/7/2024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5/7/2024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5/7/2024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5/7/2024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5/7/2024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5/7/2024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(AGGLOMERATIVE)TO BE ADDED HERE AND EXPLAINED BY FANGNAN</a:t>
            </a:r>
          </a:p>
        </p:txBody>
      </p:sp>
    </p:spTree>
    <p:extLst>
      <p:ext uri="{BB962C8B-B14F-4D97-AF65-F5344CB8AC3E}">
        <p14:creationId xmlns:p14="http://schemas.microsoft.com/office/powerpoint/2010/main" val="72222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p:txBody>
          <a:bodyPr>
            <a:normAutofit fontScale="90000"/>
          </a:bodyPr>
          <a:lstStyle/>
          <a:p>
            <a:r>
              <a:rPr lang="en-US" dirty="0"/>
              <a:t>MODEL CREATION AND OUTCOMES 1-2 SLIDES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p:txBody>
          <a:bodyPr/>
          <a:lstStyle/>
          <a:p>
            <a:r>
              <a:rPr lang="en-US" dirty="0"/>
              <a:t>WILL BE ADDED AND EXPLAINED BY ME</a:t>
            </a:r>
          </a:p>
        </p:txBody>
      </p:sp>
    </p:spTree>
    <p:extLst>
      <p:ext uri="{BB962C8B-B14F-4D97-AF65-F5344CB8AC3E}">
        <p14:creationId xmlns:p14="http://schemas.microsoft.com/office/powerpoint/2010/main" val="112178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p:txBody>
          <a:bodyPr/>
          <a:lstStyle/>
          <a:p>
            <a:r>
              <a:rPr lang="en-US" dirty="0"/>
              <a:t>PRE-PROCESSING STEPS(1-2 slides):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p:txBody>
          <a:bodyPr>
            <a:noAutofit/>
          </a:bodyPr>
          <a:lstStyle/>
          <a:p>
            <a:r>
              <a:rPr lang="en-US" altLang="zh-CN" sz="2000" dirty="0"/>
              <a:t>Data preprocessing includes four steps: retaining relevant columns of data, deleting rows with missing values, deleting duplicate rows, and deleting rows with </a:t>
            </a:r>
            <a:r>
              <a:rPr lang="zh-CN" altLang="en-US" sz="2000" dirty="0"/>
              <a:t>‘</a:t>
            </a:r>
            <a:r>
              <a:rPr lang="en-US" altLang="zh-CN" sz="2000" dirty="0" err="1"/>
              <a:t>vdjdb.score</a:t>
            </a:r>
            <a:r>
              <a:rPr lang="zh-CN" altLang="en-US" sz="2000" dirty="0"/>
              <a:t>’ </a:t>
            </a:r>
            <a:r>
              <a:rPr lang="en-US" altLang="zh-CN" sz="2000" dirty="0"/>
              <a:t>= 0.</a:t>
            </a:r>
          </a:p>
          <a:p>
            <a:pPr marL="342900" indent="-342900">
              <a:buFont typeface="Arial" panose="020B0604020202020204" pitchFamily="34" charset="0"/>
              <a:buChar char="•"/>
            </a:pPr>
            <a:r>
              <a:rPr lang="en-US" altLang="zh-CN" sz="2000" dirty="0"/>
              <a:t>Extract relevant columns: 'complex.id', 'gene', 'cdr3', '</a:t>
            </a:r>
            <a:r>
              <a:rPr lang="en-US" altLang="zh-CN" sz="2000" dirty="0" err="1"/>
              <a:t>v.segm</a:t>
            </a:r>
            <a:r>
              <a:rPr lang="en-US" altLang="zh-CN" sz="2000" dirty="0"/>
              <a:t>', '</a:t>
            </a:r>
            <a:r>
              <a:rPr lang="en-US" altLang="zh-CN" sz="2000" dirty="0" err="1"/>
              <a:t>j.segm</a:t>
            </a:r>
            <a:r>
              <a:rPr lang="en-US" altLang="zh-CN" sz="2000" dirty="0"/>
              <a:t>', 'species', '</a:t>
            </a:r>
            <a:r>
              <a:rPr lang="en-US" altLang="zh-CN" sz="2000" dirty="0" err="1"/>
              <a:t>mhc.a</a:t>
            </a:r>
            <a:r>
              <a:rPr lang="en-US" altLang="zh-CN" sz="2000" dirty="0"/>
              <a:t>', '</a:t>
            </a:r>
            <a:r>
              <a:rPr lang="en-US" altLang="zh-CN" sz="2000" dirty="0" err="1"/>
              <a:t>mhc.b</a:t>
            </a:r>
            <a:r>
              <a:rPr lang="en-US" altLang="zh-CN" sz="2000" dirty="0"/>
              <a:t>', ' from the original data set </a:t>
            </a:r>
            <a:r>
              <a:rPr lang="en-US" altLang="zh-CN" sz="2000" dirty="0" err="1"/>
              <a:t>mhc.class</a:t>
            </a:r>
            <a:r>
              <a:rPr lang="en-US" altLang="zh-CN" sz="2000" dirty="0"/>
              <a:t>', '</a:t>
            </a:r>
            <a:r>
              <a:rPr lang="en-US" altLang="zh-CN" sz="2000" dirty="0" err="1"/>
              <a:t>antigen.epitope</a:t>
            </a:r>
            <a:r>
              <a:rPr lang="en-US" altLang="zh-CN" sz="2000" dirty="0"/>
              <a:t>', '</a:t>
            </a:r>
            <a:r>
              <a:rPr lang="en-US" altLang="zh-CN" sz="2000" dirty="0" err="1"/>
              <a:t>vdjdb.score</a:t>
            </a:r>
            <a:r>
              <a:rPr lang="en-US" altLang="zh-CN" sz="2000" dirty="0"/>
              <a:t>’.</a:t>
            </a:r>
          </a:p>
          <a:p>
            <a:pPr marL="342900" indent="-342900">
              <a:buFont typeface="Arial" panose="020B0604020202020204" pitchFamily="34" charset="0"/>
              <a:buChar char="•"/>
            </a:pPr>
            <a:r>
              <a:rPr lang="en-US" altLang="zh-CN" sz="2000" dirty="0"/>
              <a:t>Find the missing values and find that there are missing values in the ‘</a:t>
            </a:r>
            <a:r>
              <a:rPr lang="en-US" altLang="zh-CN" sz="2000" dirty="0" err="1"/>
              <a:t>v.segm</a:t>
            </a:r>
            <a:r>
              <a:rPr lang="en-US" altLang="zh-CN" sz="2000" dirty="0"/>
              <a:t>’ and ‘</a:t>
            </a:r>
            <a:r>
              <a:rPr lang="en-US" altLang="zh-CN" sz="2000" dirty="0" err="1"/>
              <a:t>j.segm</a:t>
            </a:r>
            <a:r>
              <a:rPr lang="en-US" altLang="zh-CN" sz="2000" dirty="0"/>
              <a:t>’ columns. Delete the rows where these missing values are located.</a:t>
            </a:r>
          </a:p>
          <a:p>
            <a:pPr marL="342900" indent="-342900">
              <a:buFont typeface="Arial" panose="020B0604020202020204" pitchFamily="34" charset="0"/>
              <a:buChar char="•"/>
            </a:pPr>
            <a:r>
              <a:rPr lang="en-US" altLang="zh-CN" sz="2000" dirty="0"/>
              <a:t>Remove duplicate rows</a:t>
            </a:r>
          </a:p>
          <a:p>
            <a:pPr marL="342900" indent="-342900">
              <a:buFont typeface="Arial" panose="020B0604020202020204" pitchFamily="34" charset="0"/>
              <a:buChar char="•"/>
            </a:pPr>
            <a:r>
              <a:rPr lang="en-US" altLang="zh-CN" sz="2000" dirty="0"/>
              <a:t>Because the data entry of </a:t>
            </a:r>
            <a:r>
              <a:rPr lang="zh-CN" altLang="en-US" sz="2000" dirty="0"/>
              <a:t>‘</a:t>
            </a:r>
            <a:r>
              <a:rPr lang="en-US" altLang="zh-CN" sz="2000" dirty="0" err="1"/>
              <a:t>vdjdb.score</a:t>
            </a:r>
            <a:r>
              <a:rPr lang="zh-CN" altLang="en-US" sz="2000" dirty="0"/>
              <a:t>’ </a:t>
            </a:r>
            <a:r>
              <a:rPr lang="en-US" altLang="zh-CN" sz="2000" dirty="0"/>
              <a:t>= 0 has no reference significance, delete the row where </a:t>
            </a:r>
            <a:r>
              <a:rPr lang="zh-CN" altLang="en-US" sz="2000" dirty="0"/>
              <a:t>‘</a:t>
            </a:r>
            <a:r>
              <a:rPr lang="en-US" altLang="zh-CN" sz="2000" dirty="0" err="1"/>
              <a:t>vdjdb.score</a:t>
            </a:r>
            <a:r>
              <a:rPr lang="zh-CN" altLang="en-US" sz="2000" dirty="0"/>
              <a:t>’ </a:t>
            </a:r>
            <a:r>
              <a:rPr lang="en-US" altLang="zh-CN" sz="2000" dirty="0"/>
              <a:t>= 0 is located.</a:t>
            </a:r>
          </a:p>
        </p:txBody>
      </p:sp>
    </p:spTree>
    <p:extLst>
      <p:ext uri="{BB962C8B-B14F-4D97-AF65-F5344CB8AC3E}">
        <p14:creationId xmlns:p14="http://schemas.microsoft.com/office/powerpoint/2010/main" val="9665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dirty="0"/>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p>
        </p:txBody>
      </p:sp>
    </p:spTree>
    <p:extLst>
      <p:ext uri="{BB962C8B-B14F-4D97-AF65-F5344CB8AC3E}">
        <p14:creationId xmlns:p14="http://schemas.microsoft.com/office/powerpoint/2010/main" val="294424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rmAutofit fontScale="85000" lnSpcReduction="20000"/>
          </a:bodyPr>
          <a:lstStyle/>
          <a:p>
            <a:r>
              <a:rPr lang="en-US" altLang="zh-CN" sz="2400" dirty="0"/>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dirty="0"/>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p>
        </p:txBody>
      </p:sp>
    </p:spTree>
    <p:extLst>
      <p:ext uri="{BB962C8B-B14F-4D97-AF65-F5344CB8AC3E}">
        <p14:creationId xmlns:p14="http://schemas.microsoft.com/office/powerpoint/2010/main" val="309903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p:txBody>
          <a:bodyPr>
            <a:normAutofit fontScale="90000"/>
          </a:bodyPr>
          <a:lstStyle/>
          <a:p>
            <a:r>
              <a:rPr lang="en-US" dirty="0"/>
              <a:t>1 SLIDE ON DATA EXPLORATION INSIGHTS:</a:t>
            </a:r>
          </a:p>
        </p:txBody>
      </p:sp>
      <p:sp>
        <p:nvSpPr>
          <p:cNvPr id="3" name="Content Placeholder 2">
            <a:extLst>
              <a:ext uri="{FF2B5EF4-FFF2-40B4-BE49-F238E27FC236}">
                <a16:creationId xmlns:a16="http://schemas.microsoft.com/office/drawing/2014/main" id="{73F2844E-7FAF-D533-CD63-55E6C4C6493A}"/>
              </a:ext>
            </a:extLst>
          </p:cNvPr>
          <p:cNvSpPr>
            <a:spLocks noGrp="1"/>
          </p:cNvSpPr>
          <p:nvPr>
            <p:ph idx="1"/>
          </p:nvPr>
        </p:nvSpPr>
        <p:spPr/>
        <p:txBody>
          <a:bodyPr/>
          <a:lstStyle/>
          <a:p>
            <a:r>
              <a:rPr lang="en-US" dirty="0"/>
              <a:t>THIS WILL BE ADDED AND EXPLAINED BY ME ON THE PRESENTATION DAY</a:t>
            </a:r>
          </a:p>
        </p:txBody>
      </p:sp>
    </p:spTree>
    <p:extLst>
      <p:ext uri="{BB962C8B-B14F-4D97-AF65-F5344CB8AC3E}">
        <p14:creationId xmlns:p14="http://schemas.microsoft.com/office/powerpoint/2010/main" val="27569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p:txBody>
          <a:bodyPr/>
          <a:lstStyle/>
          <a:p>
            <a:r>
              <a:rPr lang="en-US" dirty="0"/>
              <a:t>1 SLIDE ON TCR DISTANCE CALCULATION</a:t>
            </a:r>
          </a:p>
        </p:txBody>
      </p:sp>
      <p:sp>
        <p:nvSpPr>
          <p:cNvPr id="3" name="Content Placeholder 2">
            <a:extLst>
              <a:ext uri="{FF2B5EF4-FFF2-40B4-BE49-F238E27FC236}">
                <a16:creationId xmlns:a16="http://schemas.microsoft.com/office/drawing/2014/main" id="{2A040857-44C5-7E5D-D556-8AA09D347EAC}"/>
              </a:ext>
            </a:extLst>
          </p:cNvPr>
          <p:cNvSpPr>
            <a:spLocks noGrp="1"/>
          </p:cNvSpPr>
          <p:nvPr>
            <p:ph idx="1"/>
          </p:nvPr>
        </p:nvSpPr>
        <p:spPr/>
        <p:txBody>
          <a:bodyPr/>
          <a:lstStyle/>
          <a:p>
            <a:r>
              <a:rPr lang="en-US" dirty="0"/>
              <a:t>TCR DISTANCE CALCULATION THIS WILL BE ADDED AND EXPLAINED BY ME ON THE PRESENTATION DAY</a:t>
            </a:r>
          </a:p>
        </p:txBody>
      </p:sp>
    </p:spTree>
    <p:extLst>
      <p:ext uri="{BB962C8B-B14F-4D97-AF65-F5344CB8AC3E}">
        <p14:creationId xmlns:p14="http://schemas.microsoft.com/office/powerpoint/2010/main" val="111745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0EC-38F9-0ADC-D203-BD136C5BA041}"/>
              </a:ext>
            </a:extLst>
          </p:cNvPr>
          <p:cNvSpPr>
            <a:spLocks noGrp="1"/>
          </p:cNvSpPr>
          <p:nvPr>
            <p:ph type="title"/>
          </p:nvPr>
        </p:nvSpPr>
        <p:spPr/>
        <p:txBody>
          <a:bodyPr>
            <a:normAutofit fontScale="90000"/>
          </a:bodyPr>
          <a:lstStyle/>
          <a:p>
            <a:r>
              <a:rPr lang="en-US" dirty="0"/>
              <a:t>1 SLIDE ON TCR LEVENSHTEIN DISTANCE CALCULATION </a:t>
            </a:r>
          </a:p>
        </p:txBody>
      </p:sp>
      <p:sp>
        <p:nvSpPr>
          <p:cNvPr id="3" name="Content Placeholder 2">
            <a:extLst>
              <a:ext uri="{FF2B5EF4-FFF2-40B4-BE49-F238E27FC236}">
                <a16:creationId xmlns:a16="http://schemas.microsoft.com/office/drawing/2014/main" id="{B5676DEC-A069-9D15-F75D-A46062812703}"/>
              </a:ext>
            </a:extLst>
          </p:cNvPr>
          <p:cNvSpPr>
            <a:spLocks noGrp="1"/>
          </p:cNvSpPr>
          <p:nvPr>
            <p:ph idx="1"/>
          </p:nvPr>
        </p:nvSpPr>
        <p:spPr/>
        <p:txBody>
          <a:bodyPr/>
          <a:lstStyle/>
          <a:p>
            <a:r>
              <a:rPr lang="en-US" dirty="0"/>
              <a:t>LEVENSHTEIN DISTANCE CALCULATION TO BE ADDED HERE AND EXPLAINED BY FANGNAN</a:t>
            </a:r>
          </a:p>
          <a:p>
            <a:endParaRPr lang="en-US" dirty="0"/>
          </a:p>
        </p:txBody>
      </p:sp>
    </p:spTree>
    <p:extLst>
      <p:ext uri="{BB962C8B-B14F-4D97-AF65-F5344CB8AC3E}">
        <p14:creationId xmlns:p14="http://schemas.microsoft.com/office/powerpoint/2010/main" val="326099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119</TotalTime>
  <Words>618</Words>
  <Application>Microsoft Office PowerPoint</Application>
  <PresentationFormat>宽屏</PresentationFormat>
  <Paragraphs>32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Bierstadt</vt:lpstr>
      <vt:lpstr>Times New Roman</vt:lpstr>
      <vt:lpstr>BevelVTI</vt:lpstr>
      <vt:lpstr>SUMMATIVE ORAL PRESENTATION FOR PROBLEM A (ETCEMBLY LTD) GROUP NO - 4</vt:lpstr>
      <vt:lpstr>PRE-PROCESSING STEPS(1-2 slides):</vt:lpstr>
      <vt:lpstr>ENCODING METHODS USED: ONE-HOT We use three methods for encoding, they are  ONE-HOT, BLOSUM 62 and GIANA ENCODING.</vt:lpstr>
      <vt:lpstr>ENCODING METHODS USED: BLOSUM 62 AND GIANA ENCODING </vt:lpstr>
      <vt:lpstr>1 SLIDE ON DATA EXPLORATION INSIGHTS:</vt:lpstr>
      <vt:lpstr>1 SLIDE ON TCR DISTANCE CALCULATION</vt:lpstr>
      <vt:lpstr>1 SLIDE ON TCR LEVENSHTEIN DISTANCE CALCULATION </vt:lpstr>
      <vt:lpstr>ANALYSIS ON DIMENSIONALITY REDUCTION OUTCOMES USE ABOUT 1-2 SLIDES</vt:lpstr>
      <vt:lpstr>1 SLIDE ANALYSIS ON CLUSTERING RESULTS</vt:lpstr>
      <vt:lpstr>1 SLIDE ANALYSIS ON CLUSTERING RESULTS</vt:lpstr>
      <vt:lpstr>MODEL CREATION AND OUTCOMES 1-2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Jiahui Liu</cp:lastModifiedBy>
  <cp:revision>8</cp:revision>
  <dcterms:created xsi:type="dcterms:W3CDTF">2024-05-04T19:47:52Z</dcterms:created>
  <dcterms:modified xsi:type="dcterms:W3CDTF">2024-05-07T16:54:28Z</dcterms:modified>
</cp:coreProperties>
</file>