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65" r:id="rId5"/>
    <p:sldId id="260" r:id="rId6"/>
    <p:sldId id="262" r:id="rId7"/>
    <p:sldId id="267" r:id="rId8"/>
    <p:sldId id="259" r:id="rId9"/>
    <p:sldId id="263" r:id="rId10"/>
    <p:sldId id="261"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70"/>
  </p:normalViewPr>
  <p:slideViewPr>
    <p:cSldViewPr snapToGrid="0">
      <p:cViewPr varScale="1">
        <p:scale>
          <a:sx n="90" d="100"/>
          <a:sy n="90" d="100"/>
        </p:scale>
        <p:origin x="96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5/7/2024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5/7/2024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5/7/2024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5/7/2024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5/7/2024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5/7/2024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5/7/2024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5/7/2024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5/7/2024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5/7/2024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5/7/2024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5/7/2024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(AGGLOMERATIVE)TO BE ADDED HERE AND EXPLAINED BY FANGNAN</a:t>
            </a:r>
          </a:p>
        </p:txBody>
      </p:sp>
    </p:spTree>
    <p:extLst>
      <p:ext uri="{BB962C8B-B14F-4D97-AF65-F5344CB8AC3E}">
        <p14:creationId xmlns:p14="http://schemas.microsoft.com/office/powerpoint/2010/main" val="72222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88555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88554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88554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60293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60293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60293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430333"/>
            <a:ext cx="10881734" cy="2339102"/>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p:txBody>
          <a:bodyPr>
            <a:normAutofit fontScale="90000"/>
          </a:bodyPr>
          <a:lstStyle/>
          <a:p>
            <a:r>
              <a:rPr lang="en-US" dirty="0"/>
              <a:t>MODEL CREATION AND OUTCOMES 1-2 SLIDES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p:txBody>
          <a:bodyPr/>
          <a:lstStyle/>
          <a:p>
            <a:r>
              <a:rPr lang="en-US" dirty="0"/>
              <a:t>WILL BE ADDED AND EXPLAINED BY ME</a:t>
            </a:r>
          </a:p>
        </p:txBody>
      </p:sp>
    </p:spTree>
    <p:extLst>
      <p:ext uri="{BB962C8B-B14F-4D97-AF65-F5344CB8AC3E}">
        <p14:creationId xmlns:p14="http://schemas.microsoft.com/office/powerpoint/2010/main" val="112178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p:txBody>
          <a:bodyPr/>
          <a:lstStyle/>
          <a:p>
            <a:r>
              <a:rPr lang="en-US" dirty="0"/>
              <a:t>PRE-PROCESSING STEPS(1-2 slides):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p:txBody>
          <a:bodyPr/>
          <a:lstStyle/>
          <a:p>
            <a:r>
              <a:rPr lang="en-US" dirty="0"/>
              <a:t>TO BE ADDED BY JIAHUI AND TO BE EXPLAINED BY HER IN THE PRESENTATION</a:t>
            </a:r>
          </a:p>
        </p:txBody>
      </p:sp>
    </p:spTree>
    <p:extLst>
      <p:ext uri="{BB962C8B-B14F-4D97-AF65-F5344CB8AC3E}">
        <p14:creationId xmlns:p14="http://schemas.microsoft.com/office/powerpoint/2010/main" val="9665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lstStyle/>
          <a:p>
            <a:r>
              <a:rPr lang="en-US" dirty="0"/>
              <a:t>ENCODING METHODS USED:</a:t>
            </a:r>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lstStyle/>
          <a:p>
            <a:r>
              <a:rPr lang="en-US" dirty="0"/>
              <a:t>WRITE ABOUT ONE-HOT, BLOSUM 62 AND GIANA ENCODING USE ABOUT 2 SLIDES – TO BE ADDED BY JIAHUI AND TO BE EXPLAINED BY HER IN THE PRESENTATION</a:t>
            </a:r>
          </a:p>
        </p:txBody>
      </p:sp>
    </p:spTree>
    <p:extLst>
      <p:ext uri="{BB962C8B-B14F-4D97-AF65-F5344CB8AC3E}">
        <p14:creationId xmlns:p14="http://schemas.microsoft.com/office/powerpoint/2010/main" val="294424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p:txBody>
          <a:bodyPr>
            <a:normAutofit fontScale="90000"/>
          </a:bodyPr>
          <a:lstStyle/>
          <a:p>
            <a:r>
              <a:rPr lang="en-US" dirty="0"/>
              <a:t>1 SLIDE ON DATA EXPLORATION INSIGHTS:</a:t>
            </a:r>
          </a:p>
        </p:txBody>
      </p:sp>
      <p:sp>
        <p:nvSpPr>
          <p:cNvPr id="3" name="Content Placeholder 2">
            <a:extLst>
              <a:ext uri="{FF2B5EF4-FFF2-40B4-BE49-F238E27FC236}">
                <a16:creationId xmlns:a16="http://schemas.microsoft.com/office/drawing/2014/main" id="{73F2844E-7FAF-D533-CD63-55E6C4C6493A}"/>
              </a:ext>
            </a:extLst>
          </p:cNvPr>
          <p:cNvSpPr>
            <a:spLocks noGrp="1"/>
          </p:cNvSpPr>
          <p:nvPr>
            <p:ph idx="1"/>
          </p:nvPr>
        </p:nvSpPr>
        <p:spPr/>
        <p:txBody>
          <a:bodyPr/>
          <a:lstStyle/>
          <a:p>
            <a:r>
              <a:rPr lang="en-US" dirty="0"/>
              <a:t>THIS WILL BE ADDED AND EXPLAINED BY ME ON THE PRESENTATION DAY</a:t>
            </a:r>
          </a:p>
        </p:txBody>
      </p:sp>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p:txBody>
          <a:bodyPr/>
          <a:lstStyle/>
          <a:p>
            <a:r>
              <a:rPr lang="en-US" dirty="0"/>
              <a:t>1 SLIDE ON TCR DISTANCE CALCULATION</a:t>
            </a:r>
          </a:p>
        </p:txBody>
      </p:sp>
      <p:sp>
        <p:nvSpPr>
          <p:cNvPr id="3" name="Content Placeholder 2">
            <a:extLst>
              <a:ext uri="{FF2B5EF4-FFF2-40B4-BE49-F238E27FC236}">
                <a16:creationId xmlns:a16="http://schemas.microsoft.com/office/drawing/2014/main" id="{2A040857-44C5-7E5D-D556-8AA09D347EAC}"/>
              </a:ext>
            </a:extLst>
          </p:cNvPr>
          <p:cNvSpPr>
            <a:spLocks noGrp="1"/>
          </p:cNvSpPr>
          <p:nvPr>
            <p:ph idx="1"/>
          </p:nvPr>
        </p:nvSpPr>
        <p:spPr/>
        <p:txBody>
          <a:bodyPr/>
          <a:lstStyle/>
          <a:p>
            <a:r>
              <a:rPr lang="en-US" dirty="0"/>
              <a:t>TCR DISTANCE CALCULATION THIS WILL BE ADDED AND EXPLAINED BY ME ON THE PRESENTATION DAY</a:t>
            </a:r>
          </a:p>
        </p:txBody>
      </p:sp>
    </p:spTree>
    <p:extLst>
      <p:ext uri="{BB962C8B-B14F-4D97-AF65-F5344CB8AC3E}">
        <p14:creationId xmlns:p14="http://schemas.microsoft.com/office/powerpoint/2010/main" val="111745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0EC-38F9-0ADC-D203-BD136C5BA041}"/>
              </a:ext>
            </a:extLst>
          </p:cNvPr>
          <p:cNvSpPr>
            <a:spLocks noGrp="1"/>
          </p:cNvSpPr>
          <p:nvPr>
            <p:ph type="title"/>
          </p:nvPr>
        </p:nvSpPr>
        <p:spPr/>
        <p:txBody>
          <a:bodyPr>
            <a:normAutofit fontScale="90000"/>
          </a:bodyPr>
          <a:lstStyle/>
          <a:p>
            <a:r>
              <a:rPr lang="en-US" dirty="0"/>
              <a:t>1 SLIDE ON TCR LEVENSHTEIN DISTANCE CALCULATION </a:t>
            </a:r>
          </a:p>
        </p:txBody>
      </p:sp>
      <p:sp>
        <p:nvSpPr>
          <p:cNvPr id="3" name="Content Placeholder 2">
            <a:extLst>
              <a:ext uri="{FF2B5EF4-FFF2-40B4-BE49-F238E27FC236}">
                <a16:creationId xmlns:a16="http://schemas.microsoft.com/office/drawing/2014/main" id="{B5676DEC-A069-9D15-F75D-A46062812703}"/>
              </a:ext>
            </a:extLst>
          </p:cNvPr>
          <p:cNvSpPr>
            <a:spLocks noGrp="1"/>
          </p:cNvSpPr>
          <p:nvPr>
            <p:ph idx="1"/>
          </p:nvPr>
        </p:nvSpPr>
        <p:spPr/>
        <p:txBody>
          <a:bodyPr/>
          <a:lstStyle/>
          <a:p>
            <a:r>
              <a:rPr lang="en-US" dirty="0"/>
              <a:t>LEVENSHTEIN DISTANCE CALCULATION TO BE ADDED HERE AND EXPLAINED BY FANGNAN</a:t>
            </a:r>
          </a:p>
          <a:p>
            <a:endParaRPr lang="en-US" dirty="0"/>
          </a:p>
        </p:txBody>
      </p:sp>
    </p:spTree>
    <p:extLst>
      <p:ext uri="{BB962C8B-B14F-4D97-AF65-F5344CB8AC3E}">
        <p14:creationId xmlns:p14="http://schemas.microsoft.com/office/powerpoint/2010/main" val="326099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761799" y="263560"/>
            <a:ext cx="5390906" cy="934376"/>
          </a:xfrm>
        </p:spPr>
        <p:txBody>
          <a:bodyPr>
            <a:normAutofit/>
          </a:bodyPr>
          <a:lstStyle/>
          <a:p>
            <a:r>
              <a:rPr lang="en-US" altLang="zh-CN" sz="2000" dirty="0"/>
              <a:t>LEVENSHTEIN DISTANCE CALCULATION</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761799" y="1105786"/>
            <a:ext cx="10381205" cy="5488653"/>
          </a:xfrm>
        </p:spPr>
        <p:txBody>
          <a:bodyPr>
            <a:normAutofit fontScale="62500" lnSpcReduction="20000"/>
          </a:bodyPr>
          <a:lstStyle/>
          <a:p>
            <a:r>
              <a:rPr lang="en-US" altLang="zh-CN" dirty="0">
                <a:latin typeface="Times New Roman" panose="02020603050405020304" pitchFamily="18" charset="0"/>
                <a:cs typeface="Times New Roman" panose="02020603050405020304" pitchFamily="18" charset="0"/>
              </a:rPr>
              <a:t>P</a:t>
            </a:r>
            <a:r>
              <a:rPr lang="en-GB" altLang="zh-CN" dirty="0" err="1">
                <a:latin typeface="Times New Roman" panose="02020603050405020304" pitchFamily="18" charset="0"/>
                <a:cs typeface="Times New Roman" panose="02020603050405020304" pitchFamily="18" charset="0"/>
              </a:rPr>
              <a:t>rinciple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dirty="0">
                <a:latin typeface="Times New Roman" panose="02020603050405020304" pitchFamily="18" charset="0"/>
                <a:cs typeface="Times New Roman" panose="02020603050405020304" pitchFamily="18" charset="0"/>
              </a:rPr>
              <a:t>Advantage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132</TotalTime>
  <Words>659</Words>
  <Application>Microsoft Office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Bierstadt</vt:lpstr>
      <vt:lpstr>Times New Roman</vt:lpstr>
      <vt:lpstr>BevelVTI</vt:lpstr>
      <vt:lpstr>SUMMATIVE ORAL PRESENTATION FOR PROBLEM A (ETCEMBLY LTD) GROUP NO - 4</vt:lpstr>
      <vt:lpstr>PRE-PROCESSING STEPS(1-2 slides):</vt:lpstr>
      <vt:lpstr>ENCODING METHODS USED:</vt:lpstr>
      <vt:lpstr>1 SLIDE ON DATA EXPLORATION INSIGHTS:</vt:lpstr>
      <vt:lpstr>1 SLIDE ON TCR DISTANCE CALCULATION</vt:lpstr>
      <vt:lpstr>1 SLIDE ON TCR LEVENSHTEIN DISTANCE CALCULATION </vt:lpstr>
      <vt:lpstr>LEVENSHTEIN DISTANCE CALCULATION</vt:lpstr>
      <vt:lpstr>ANALYSIS ON DIMENSIONALITY REDUCTION OUTCOMES USE ABOUT 1-2 SLIDES</vt:lpstr>
      <vt:lpstr>1 SLIDE ANALYSIS ON CLUSTERING RESULTS</vt:lpstr>
      <vt:lpstr>1 SLIDE ANALYSIS ON CLUSTERING RESULTS</vt:lpstr>
      <vt:lpstr>ANALYSIS ON CLUSTERING RESULTS</vt:lpstr>
      <vt:lpstr>MODEL CREATION AND OUTCOMES 1-2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Fangnan Wei</cp:lastModifiedBy>
  <cp:revision>7</cp:revision>
  <dcterms:created xsi:type="dcterms:W3CDTF">2024-05-04T19:47:52Z</dcterms:created>
  <dcterms:modified xsi:type="dcterms:W3CDTF">2024-05-07T21:17:03Z</dcterms:modified>
</cp:coreProperties>
</file>