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59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/>
    <p:restoredTop sz="94670"/>
  </p:normalViewPr>
  <p:slideViewPr>
    <p:cSldViewPr snapToGrid="0">
      <p:cViewPr varScale="1">
        <p:scale>
          <a:sx n="109" d="100"/>
          <a:sy n="10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8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86230F49-7FFF-4471-8A64-33B1F4CF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nt">
            <a:extLst>
              <a:ext uri="{FF2B5EF4-FFF2-40B4-BE49-F238E27FC236}">
                <a16:creationId xmlns:a16="http://schemas.microsoft.com/office/drawing/2014/main" id="{ABCED6B1-E99D-4963-BCB1-2C5FC2B7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CEA0A-A616-58AE-FA9B-6A00C0199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14" y="621323"/>
            <a:ext cx="5424172" cy="3786554"/>
          </a:xfrm>
        </p:spPr>
        <p:txBody>
          <a:bodyPr anchor="t">
            <a:normAutofit/>
          </a:bodyPr>
          <a:lstStyle/>
          <a:p>
            <a:r>
              <a:rPr lang="en-US" dirty="0"/>
              <a:t>SUMMATIVE ORAL PRESENTATION FOR PROBLEM A (ETCEMBLY LTD)</a:t>
            </a:r>
            <a:br>
              <a:rPr lang="en-US" dirty="0"/>
            </a:br>
            <a:r>
              <a:rPr lang="en-US" dirty="0"/>
              <a:t>GROUP NO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90CA-D0F1-3315-202A-D6D5595D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309" y="4905318"/>
            <a:ext cx="5964638" cy="1148505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MINI PROJECT 2024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1D54153-4743-C67C-80FA-B5F3B6226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" r="4609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297268-1B4B-4EAB-B8C5-91187E87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5106E5-0D30-46A7-E33F-768412256E84}"/>
              </a:ext>
            </a:extLst>
          </p:cNvPr>
          <p:cNvSpPr txBox="1"/>
          <p:nvPr/>
        </p:nvSpPr>
        <p:spPr>
          <a:xfrm>
            <a:off x="7362092" y="5052646"/>
            <a:ext cx="4331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SHALOMI FERNANDES,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JIADONG XU,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FANGNAN WEI,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JIAHUI LIU.</a:t>
            </a:r>
          </a:p>
        </p:txBody>
      </p:sp>
    </p:spTree>
    <p:extLst>
      <p:ext uri="{BB962C8B-B14F-4D97-AF65-F5344CB8AC3E}">
        <p14:creationId xmlns:p14="http://schemas.microsoft.com/office/powerpoint/2010/main" val="302540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CCAF-115E-5664-3704-23FB5C19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CREATION AND OUTCOMES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B921-FEC6-F70F-E466-211D8202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ADDED AND EXPLAINED BY ME</a:t>
            </a:r>
          </a:p>
        </p:txBody>
      </p:sp>
    </p:spTree>
    <p:extLst>
      <p:ext uri="{BB962C8B-B14F-4D97-AF65-F5344CB8AC3E}">
        <p14:creationId xmlns:p14="http://schemas.microsoft.com/office/powerpoint/2010/main" val="11217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1A10-00D7-352E-1302-779550F6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STEPS(1-2 slides):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F858-47C0-88BA-1C54-9B1DF10D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ADDED BY JIAHUI AND TO BE EXPLAINED BY HER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6653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7DC1-6558-B41B-127E-740EF879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63FD-3276-851C-FF68-89C9DAF5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ABOUT ONE-HOT, BLOSUM 62 AND GIANA ENCODING USE ABOUT 2 SLIDES – TO BE ADDED BY JIAHUI AND TO BE EXPLAINED BY HER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442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6175-6705-A7BA-DB24-80FD7F0D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ON DATA EXPLORATION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844E-7FAF-D533-CD63-55E6C4C6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ADDED AND EXPLAINED BY ME ON THE PRESENTATION DAY</a:t>
            </a:r>
          </a:p>
        </p:txBody>
      </p:sp>
    </p:spTree>
    <p:extLst>
      <p:ext uri="{BB962C8B-B14F-4D97-AF65-F5344CB8AC3E}">
        <p14:creationId xmlns:p14="http://schemas.microsoft.com/office/powerpoint/2010/main" val="275699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913F-3039-3DC3-BB5E-EBE70668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SLIDE ON TCR DISTANCE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0857-44C5-7E5D-D556-8AA09D34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TCR DISTANCE CALCULATION THIS WILL BE ADDED AND EXPLAINED BY ME ON THE PRESENTATION DAY</a:t>
            </a:r>
          </a:p>
        </p:txBody>
      </p:sp>
    </p:spTree>
    <p:extLst>
      <p:ext uri="{BB962C8B-B14F-4D97-AF65-F5344CB8AC3E}">
        <p14:creationId xmlns:p14="http://schemas.microsoft.com/office/powerpoint/2010/main" val="11174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0EC-38F9-0ADC-D203-BD136C5B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ON TCR LEVENSHTEIN DISTANCE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6DEC-A069-9D15-F75D-A4606281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LEVENSHTEIN DISTANCE CALCULATION TO BE ADDED HERE AND EXPLAINED BY FANGNAN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9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C523-683A-0BB4-7A9C-CFE3D1D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ON DIMENSIONALITY REDUCTION OUTCOMES USE ABOUT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B0F5-80EF-6C0A-8582-2BDBEB8C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ADDED BY JIADONG AND TO BE EXPLAINED BY HIM IN THE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4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CF6C-F3B7-D40C-4116-9387230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ANALYSIS ON 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6705-E1B7-84F3-6D9A-BA8C0DB7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RESULTS (DBSCAN)TO BE ADDED HERE AND EXPLAINED BY FANGNAN</a:t>
            </a:r>
          </a:p>
        </p:txBody>
      </p:sp>
    </p:spTree>
    <p:extLst>
      <p:ext uri="{BB962C8B-B14F-4D97-AF65-F5344CB8AC3E}">
        <p14:creationId xmlns:p14="http://schemas.microsoft.com/office/powerpoint/2010/main" val="338446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CF6C-F3B7-D40C-4116-9387230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SLIDE ANALYSIS ON 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6705-E1B7-84F3-6D9A-BA8C0DB7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RESULTS (AGGLOMERATIVE)TO BE ADDED HERE AND EXPLAINED BY FANGNAN</a:t>
            </a:r>
          </a:p>
        </p:txBody>
      </p:sp>
    </p:spTree>
    <p:extLst>
      <p:ext uri="{BB962C8B-B14F-4D97-AF65-F5344CB8AC3E}">
        <p14:creationId xmlns:p14="http://schemas.microsoft.com/office/powerpoint/2010/main" val="72222897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217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Times New Roman</vt:lpstr>
      <vt:lpstr>BevelVTI</vt:lpstr>
      <vt:lpstr>SUMMATIVE ORAL PRESENTATION FOR PROBLEM A (ETCEMBLY LTD) GROUP NO - 4</vt:lpstr>
      <vt:lpstr>PRE-PROCESSING STEPS(1-2 slides):</vt:lpstr>
      <vt:lpstr>ENCODING METHODS USED:</vt:lpstr>
      <vt:lpstr>1 SLIDE ON DATA EXPLORATION INSIGHTS:</vt:lpstr>
      <vt:lpstr>1 SLIDE ON TCR DISTANCE CALCULATION</vt:lpstr>
      <vt:lpstr>1 SLIDE ON TCR LEVENSHTEIN DISTANCE CALCULATION </vt:lpstr>
      <vt:lpstr>ANALYSIS ON DIMENSIONALITY REDUCTION OUTCOMES USE ABOUT 1-2 SLIDES</vt:lpstr>
      <vt:lpstr>1 SLIDE ANALYSIS ON CLUSTERING RESULTS</vt:lpstr>
      <vt:lpstr>1 SLIDE ANALYSIS ON CLUSTERING RESULTS</vt:lpstr>
      <vt:lpstr>MODEL CREATION AND OUTCOMES 1-2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SUMMATIVE ORAL PRESENTATION FOR PROBLEM A (ETCEMBLY LTD) GROUP NO - 4</dc:title>
  <dc:creator>Shalomi Fernandes</dc:creator>
  <cp:lastModifiedBy>Shalomi Fernandes</cp:lastModifiedBy>
  <cp:revision>2</cp:revision>
  <dcterms:created xsi:type="dcterms:W3CDTF">2024-05-04T19:47:52Z</dcterms:created>
  <dcterms:modified xsi:type="dcterms:W3CDTF">2024-05-04T20:23:51Z</dcterms:modified>
</cp:coreProperties>
</file>