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23"/>
  </p:notesMasterIdLst>
  <p:handoutMasterIdLst>
    <p:handoutMasterId r:id="rId24"/>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87" r:id="rId20"/>
    <p:sldId id="588" r:id="rId21"/>
    <p:sldId id="589" r:id="rId2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76" autoAdjust="0"/>
  </p:normalViewPr>
  <p:slideViewPr>
    <p:cSldViewPr snapToGrid="0">
      <p:cViewPr varScale="1">
        <p:scale>
          <a:sx n="99" d="100"/>
          <a:sy n="99" d="100"/>
        </p:scale>
        <p:origin x="-21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04/04/16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monm@cs.bris.ac.uk" TargetMode="External"/><Relationship Id="rId4" Type="http://schemas.openxmlformats.org/officeDocument/2006/relationships/hyperlink" Target="mailto:j.price@bristol.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FontTx/>
              <a:buNone/>
            </a:pPr>
            <a:r>
              <a:rPr lang="en-GB" sz="3600" dirty="0">
                <a:latin typeface="Arial" charset="0"/>
                <a:ea typeface="ＭＳ Ｐゴシック" charset="0"/>
                <a:cs typeface="ＭＳ Ｐゴシック" charset="0"/>
              </a:rPr>
              <a:t>Simon 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3600" dirty="0" smtClean="0">
                <a:latin typeface="Arial" charset="0"/>
                <a:ea typeface="ＭＳ Ｐゴシック" charset="0"/>
                <a:cs typeface="ＭＳ Ｐゴシック" charset="0"/>
              </a:rPr>
              <a:t>James Price</a:t>
            </a:r>
            <a:endParaRPr lang="en-GB" sz="3600" dirty="0" smtClean="0">
              <a:latin typeface="Arial" charset="0"/>
              <a:ea typeface="ＭＳ Ｐゴシック" charset="0"/>
              <a:cs typeface="ＭＳ Ｐゴシック" charset="0"/>
            </a:endParaRP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FontTx/>
              <a:buNone/>
            </a:pPr>
            <a:r>
              <a:rPr lang="en-GB" dirty="0" smtClean="0">
                <a:latin typeface="Arial" charset="0"/>
                <a:ea typeface="ＭＳ Ｐゴシック" charset="0"/>
                <a:cs typeface="ＭＳ Ｐゴシック" charset="0"/>
                <a:hlinkClick r:id="rId3"/>
              </a:rPr>
              <a:t>simonm@</a:t>
            </a:r>
            <a:r>
              <a:rPr lang="en-GB" dirty="0" smtClean="0">
                <a:latin typeface="Arial" charset="0"/>
                <a:ea typeface="ＭＳ Ｐゴシック" charset="0"/>
                <a:cs typeface="ＭＳ Ｐゴシック" charset="0"/>
                <a:hlinkClick r:id="rId3"/>
              </a:rPr>
              <a:t>cs.bris.ac.uk</a:t>
            </a:r>
            <a:r>
              <a:rPr lang="en-GB" dirty="0" smtClean="0">
                <a:latin typeface="Arial" charset="0"/>
                <a:ea typeface="ＭＳ Ｐゴシック" charset="0"/>
                <a:cs typeface="ＭＳ Ｐゴシック" charset="0"/>
              </a:rPr>
              <a:t> </a:t>
            </a:r>
          </a:p>
          <a:p>
            <a:pPr marL="0" indent="0" eaLnBrk="1" hangingPunct="1">
              <a:buFontTx/>
              <a:buNone/>
            </a:pPr>
            <a:r>
              <a:rPr lang="en-GB" dirty="0" smtClean="0">
                <a:latin typeface="Arial" charset="0"/>
                <a:ea typeface="ＭＳ Ｐゴシック" charset="0"/>
                <a:cs typeface="ＭＳ Ｐゴシック" charset="0"/>
                <a:hlinkClick r:id="rId4"/>
              </a:rPr>
              <a:t>j.price@bristol.ac.uk</a:t>
            </a:r>
            <a:r>
              <a:rPr lang="en-GB" dirty="0" smtClean="0">
                <a:latin typeface="Arial" charset="0"/>
                <a:ea typeface="ＭＳ Ｐゴシック" charset="0"/>
                <a:cs typeface="ＭＳ Ｐゴシック" charset="0"/>
              </a:rPr>
              <a:t> </a:t>
            </a:r>
            <a:endParaRPr lang="en-GB" dirty="0">
              <a:latin typeface="Arial" charset="0"/>
              <a:ea typeface="ＭＳ Ｐゴシック" charset="0"/>
              <a:cs typeface="ＭＳ Ｐゴシック" charset="0"/>
            </a:endParaRP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a:t>
            </a:r>
            <a:r>
              <a:rPr lang="en-US" sz="1600" dirty="0" err="1" smtClean="0">
                <a:solidFill>
                  <a:schemeClr val="tx1"/>
                </a:solidFill>
              </a:rPr>
              <a:t>simonmcs</a:t>
            </a:r>
            <a:r>
              <a:rPr lang="en-US" sz="1600" dirty="0" smtClean="0">
                <a:solidFill>
                  <a:schemeClr val="tx1"/>
                </a:solidFill>
              </a:rPr>
              <a:t> @jrprice89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endParaRPr lang="en-GB" dirty="0" smtClean="0"/>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a:t>
            </a:r>
            <a:endParaRPr lang="en-GB" dirty="0"/>
          </a:p>
        </p:txBody>
      </p:sp>
      <p:sp>
        <p:nvSpPr>
          <p:cNvPr id="3" name="Content Placeholder 2"/>
          <p:cNvSpPr>
            <a:spLocks noGrp="1"/>
          </p:cNvSpPr>
          <p:nvPr>
            <p:ph idx="1"/>
          </p:nvPr>
        </p:nvSpPr>
        <p:spPr/>
        <p:txBody>
          <a:bodyPr/>
          <a:lstStyle/>
          <a:p>
            <a:r>
              <a:rPr lang="en-GB" dirty="0" smtClean="0"/>
              <a:t>TODO: Go into much more detail about all the different flavours of software ECC</a:t>
            </a:r>
          </a:p>
          <a:p>
            <a:r>
              <a:rPr lang="en-GB" dirty="0" smtClean="0"/>
              <a:t>TODO: Discuss implementation details, performance results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123050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TODO: Conclusions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337068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45554</TotalTime>
  <Words>1578</Words>
  <Application>Microsoft Macintosh PowerPoint</Application>
  <PresentationFormat>On-screen Show (4:3)</PresentationFormat>
  <Paragraphs>187</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Software ECC</vt:lpstr>
      <vt:lpstr>Software ECC exercise</vt:lpstr>
      <vt:lpstr>Conclusions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285</cp:revision>
  <dcterms:created xsi:type="dcterms:W3CDTF">2010-10-25T19:10:44Z</dcterms:created>
  <dcterms:modified xsi:type="dcterms:W3CDTF">2016-04-04T13:13:17Z</dcterms:modified>
  <cp:category/>
</cp:coreProperties>
</file>