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7"/>
  </p:notesMasterIdLst>
  <p:handoutMasterIdLst>
    <p:handoutMasterId r:id="rId48"/>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574" r:id="rId19"/>
    <p:sldId id="575" r:id="rId20"/>
    <p:sldId id="576" r:id="rId21"/>
    <p:sldId id="590" r:id="rId22"/>
    <p:sldId id="591" r:id="rId23"/>
    <p:sldId id="596" r:id="rId24"/>
    <p:sldId id="595" r:id="rId25"/>
    <p:sldId id="593" r:id="rId26"/>
    <p:sldId id="594" r:id="rId27"/>
    <p:sldId id="597" r:id="rId28"/>
    <p:sldId id="598" r:id="rId29"/>
    <p:sldId id="599" r:id="rId30"/>
    <p:sldId id="600" r:id="rId31"/>
    <p:sldId id="606" r:id="rId32"/>
    <p:sldId id="601" r:id="rId33"/>
    <p:sldId id="602" r:id="rId34"/>
    <p:sldId id="603" r:id="rId35"/>
    <p:sldId id="604" r:id="rId36"/>
    <p:sldId id="605" r:id="rId37"/>
    <p:sldId id="608" r:id="rId38"/>
    <p:sldId id="609" r:id="rId39"/>
    <p:sldId id="610" r:id="rId40"/>
    <p:sldId id="611" r:id="rId41"/>
    <p:sldId id="612" r:id="rId42"/>
    <p:sldId id="613" r:id="rId43"/>
    <p:sldId id="615" r:id="rId44"/>
    <p:sldId id="614" r:id="rId45"/>
    <p:sldId id="588" r:id="rId4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09/04/16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17</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19</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22</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100B non-zeros in 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a:t>
            </a:r>
            <a:r>
              <a:rPr lang="en-GB" smtClean="0"/>
              <a:t>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41</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t>
            </a:r>
            <a:r>
              <a:rPr lang="en-GB" sz="2600" dirty="0" smtClean="0"/>
              <a:t>an extra </a:t>
            </a:r>
            <a:r>
              <a:rPr lang="en-GB" sz="2600" dirty="0" smtClean="0"/>
              <a:t>bit to </a:t>
            </a:r>
            <a:r>
              <a:rPr lang="en-GB" sz="2600" dirty="0" smtClean="0"/>
              <a:t>data (or repurpose an unused bit)</a:t>
            </a:r>
            <a:endParaRPr lang="en-GB" sz="2600" dirty="0" smtClean="0"/>
          </a:p>
          <a:p>
            <a:r>
              <a:rPr lang="en-GB" sz="2600" dirty="0" smtClean="0"/>
              <a:t>Count number of ‘1’ bits in data</a:t>
            </a:r>
          </a:p>
          <a:p>
            <a:pPr lvl="1"/>
            <a:r>
              <a:rPr lang="en-GB" sz="2600" dirty="0" smtClean="0"/>
              <a:t>If odd number, set parity bit to ‘1’</a:t>
            </a:r>
          </a:p>
          <a:p>
            <a:pPr lvl="1"/>
            <a:r>
              <a:rPr lang="en-GB" sz="2600" dirty="0" smtClean="0"/>
              <a:t>If </a:t>
            </a:r>
            <a:r>
              <a:rPr lang="en-GB" sz="2600" dirty="0" smtClean="0"/>
              <a:t>even </a:t>
            </a:r>
            <a:r>
              <a:rPr lang="en-GB" sz="2600" dirty="0" smtClean="0"/>
              <a:t>number, set parity bit to </a:t>
            </a:r>
            <a:r>
              <a:rPr lang="en-GB" sz="2600" dirty="0" smtClean="0"/>
              <a:t>‘0’</a:t>
            </a:r>
            <a:endParaRPr lang="en-GB" sz="2600" dirty="0" smtClean="0"/>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protects </a:t>
            </a:r>
            <a:r>
              <a:rPr lang="en-GB" sz="2600" dirty="0" smtClean="0"/>
              <a:t>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two</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a:t>
            </a:r>
            <a:r>
              <a:rPr lang="en-GB" dirty="0" smtClean="0"/>
              <a:t>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mostly contain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0.1% of a 10M x 10M matrix is four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Example code for SECDED schemes?</a:t>
            </a:r>
          </a:p>
          <a:p>
            <a:r>
              <a:rPr lang="en-GB" dirty="0" smtClean="0"/>
              <a:t>TODO: Show some performance numbers?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a:t>
            </a:r>
            <a:r>
              <a:rPr lang="en-GB" dirty="0" smtClean="0"/>
              <a:t>of the matrix elements are </a:t>
            </a:r>
            <a:r>
              <a:rPr lang="en-GB" dirty="0" smtClean="0"/>
              <a:t>zero, sparse matrices are </a:t>
            </a:r>
            <a:r>
              <a:rPr lang="en-GB" dirty="0"/>
              <a:t>s</a:t>
            </a:r>
            <a:r>
              <a:rPr lang="en-GB" dirty="0" smtClean="0"/>
              <a:t>tored </a:t>
            </a:r>
            <a:r>
              <a:rPr lang="en-GB" dirty="0" smtClean="0"/>
              <a:t>in a compressed format</a:t>
            </a:r>
          </a:p>
          <a:p>
            <a:r>
              <a:rPr lang="en-GB" dirty="0" smtClean="0"/>
              <a:t>Which elements are </a:t>
            </a:r>
            <a:r>
              <a:rPr lang="en-GB" dirty="0" smtClean="0"/>
              <a:t>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53423</TotalTime>
  <Words>3650</Words>
  <Application>Microsoft Macintosh PowerPoint</Application>
  <PresentationFormat>On-screen Show (4:3)</PresentationFormat>
  <Paragraphs>778</Paragraphs>
  <Slides>43</Slides>
  <Notes>30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 - SECDED</vt:lpstr>
      <vt:lpstr>Hamming codes</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522</cp:revision>
  <dcterms:created xsi:type="dcterms:W3CDTF">2010-10-25T19:10:44Z</dcterms:created>
  <dcterms:modified xsi:type="dcterms:W3CDTF">2016-04-10T00:27:41Z</dcterms:modified>
  <cp:category/>
</cp:coreProperties>
</file>