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5"/>
  </p:notesMasterIdLst>
  <p:handoutMasterIdLst>
    <p:handoutMasterId r:id="rId46"/>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90" r:id="rId20"/>
    <p:sldId id="591" r:id="rId21"/>
    <p:sldId id="596" r:id="rId22"/>
    <p:sldId id="595" r:id="rId23"/>
    <p:sldId id="593" r:id="rId24"/>
    <p:sldId id="594" r:id="rId25"/>
    <p:sldId id="597" r:id="rId26"/>
    <p:sldId id="598" r:id="rId27"/>
    <p:sldId id="599" r:id="rId28"/>
    <p:sldId id="600" r:id="rId29"/>
    <p:sldId id="606" r:id="rId30"/>
    <p:sldId id="601" r:id="rId31"/>
    <p:sldId id="602" r:id="rId32"/>
    <p:sldId id="603" r:id="rId33"/>
    <p:sldId id="604" r:id="rId34"/>
    <p:sldId id="605" r:id="rId35"/>
    <p:sldId id="608" r:id="rId36"/>
    <p:sldId id="609" r:id="rId37"/>
    <p:sldId id="610" r:id="rId38"/>
    <p:sldId id="611" r:id="rId39"/>
    <p:sldId id="612" r:id="rId40"/>
    <p:sldId id="613" r:id="rId41"/>
    <p:sldId id="614" r:id="rId42"/>
    <p:sldId id="588" r:id="rId43"/>
    <p:sldId id="589" r:id="rId4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04/04/16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monm@cs.bris.ac.uk" TargetMode="External"/><Relationship Id="rId4" Type="http://schemas.openxmlformats.org/officeDocument/2006/relationships/hyperlink" Target="mailto:j.price@bristol.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FontTx/>
              <a:buNone/>
            </a:pPr>
            <a:r>
              <a:rPr lang="en-GB" sz="3600" dirty="0">
                <a:latin typeface="Arial" charset="0"/>
                <a:ea typeface="ＭＳ Ｐゴシック" charset="0"/>
                <a:cs typeface="ＭＳ Ｐゴシック" charset="0"/>
              </a:rPr>
              <a:t>Simon 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3600" dirty="0" smtClean="0">
                <a:latin typeface="Arial" charset="0"/>
                <a:ea typeface="ＭＳ Ｐゴシック" charset="0"/>
                <a:cs typeface="ＭＳ Ｐゴシック" charset="0"/>
              </a:rPr>
              <a:t>James Price</a:t>
            </a:r>
            <a:endParaRPr lang="en-GB" sz="3600" dirty="0" smtClean="0">
              <a:latin typeface="Arial" charset="0"/>
              <a:ea typeface="ＭＳ Ｐゴシック" charset="0"/>
              <a:cs typeface="ＭＳ Ｐゴシック" charset="0"/>
            </a:endParaRP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FontTx/>
              <a:buNone/>
            </a:pPr>
            <a:r>
              <a:rPr lang="en-GB" dirty="0" smtClean="0">
                <a:latin typeface="Arial" charset="0"/>
                <a:ea typeface="ＭＳ Ｐゴシック" charset="0"/>
                <a:cs typeface="ＭＳ Ｐゴシック" charset="0"/>
                <a:hlinkClick r:id="rId3"/>
              </a:rPr>
              <a:t>simonm@</a:t>
            </a:r>
            <a:r>
              <a:rPr lang="en-GB" dirty="0" smtClean="0">
                <a:latin typeface="Arial" charset="0"/>
                <a:ea typeface="ＭＳ Ｐゴシック" charset="0"/>
                <a:cs typeface="ＭＳ Ｐゴシック" charset="0"/>
                <a:hlinkClick r:id="rId3"/>
              </a:rPr>
              <a:t>cs.bris.ac.uk</a:t>
            </a:r>
            <a:r>
              <a:rPr lang="en-GB" dirty="0" smtClean="0">
                <a:latin typeface="Arial" charset="0"/>
                <a:ea typeface="ＭＳ Ｐゴシック" charset="0"/>
                <a:cs typeface="ＭＳ Ｐゴシック" charset="0"/>
              </a:rPr>
              <a:t> </a:t>
            </a:r>
          </a:p>
          <a:p>
            <a:pPr marL="0" indent="0" eaLnBrk="1" hangingPunct="1">
              <a:buFontTx/>
              <a:buNone/>
            </a:pPr>
            <a:r>
              <a:rPr lang="en-GB" dirty="0" smtClean="0">
                <a:latin typeface="Arial" charset="0"/>
                <a:ea typeface="ＭＳ Ｐゴシック" charset="0"/>
                <a:cs typeface="ＭＳ Ｐゴシック" charset="0"/>
                <a:hlinkClick r:id="rId4"/>
              </a:rPr>
              <a:t>j.price@bristol.ac.uk</a:t>
            </a:r>
            <a:r>
              <a:rPr lang="en-GB" dirty="0" smtClean="0">
                <a:latin typeface="Arial" charset="0"/>
                <a:ea typeface="ＭＳ Ｐゴシック" charset="0"/>
                <a:cs typeface="ＭＳ Ｐゴシック" charset="0"/>
              </a:rPr>
              <a:t> </a:t>
            </a:r>
            <a:endParaRPr lang="en-GB" dirty="0">
              <a:latin typeface="Arial" charset="0"/>
              <a:ea typeface="ＭＳ Ｐゴシック" charset="0"/>
              <a:cs typeface="ＭＳ Ｐゴシック" charset="0"/>
            </a:endParaRP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a:t>
            </a:r>
            <a:r>
              <a:rPr lang="en-US" sz="1600" dirty="0" err="1" smtClean="0">
                <a:solidFill>
                  <a:schemeClr val="tx1"/>
                </a:solidFill>
              </a:rPr>
              <a:t>simonmcs</a:t>
            </a:r>
            <a:r>
              <a:rPr lang="en-US" sz="1600" dirty="0" smtClean="0">
                <a:solidFill>
                  <a:schemeClr val="tx1"/>
                </a:solidFill>
              </a:rPr>
              <a:t> @jrprice89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endParaRPr lang="en-GB" dirty="0" smtClean="0"/>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800" dirty="0" smtClean="0"/>
              <a:t>Add an extra bit to data</a:t>
            </a:r>
          </a:p>
          <a:p>
            <a:r>
              <a:rPr lang="en-GB" sz="2800"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sz="2800" dirty="0" smtClean="0"/>
              <a:t>Can </a:t>
            </a:r>
            <a:r>
              <a:rPr lang="en-GB" sz="2800" b="1" dirty="0" smtClean="0">
                <a:solidFill>
                  <a:srgbClr val="0000FF"/>
                </a:solidFill>
              </a:rPr>
              <a:t>detect</a:t>
            </a:r>
            <a:r>
              <a:rPr lang="en-GB" sz="2800" dirty="0" smtClean="0"/>
              <a:t> any odd number of bit flips</a:t>
            </a:r>
          </a:p>
          <a:p>
            <a:r>
              <a:rPr lang="en-GB" sz="2800" dirty="0" smtClean="0"/>
              <a:t>Protects any number of data bits</a:t>
            </a:r>
          </a:p>
          <a:p>
            <a:r>
              <a:rPr lang="en-GB" sz="2800" b="1" dirty="0" smtClean="0">
                <a:solidFill>
                  <a:srgbClr val="FF0000"/>
                </a:solidFill>
              </a:rPr>
              <a:t>Cannot</a:t>
            </a:r>
            <a:r>
              <a:rPr lang="en-GB" sz="2800" dirty="0" smtClean="0"/>
              <a:t> correct corrupted data</a:t>
            </a:r>
          </a:p>
          <a:p>
            <a:r>
              <a:rPr lang="en-GB" sz="2800" dirty="0" smtClean="0"/>
              <a:t>This is a </a:t>
            </a:r>
            <a:r>
              <a:rPr lang="en-GB" sz="2800" b="1" dirty="0" smtClean="0">
                <a:solidFill>
                  <a:srgbClr val="0000FF"/>
                </a:solidFill>
              </a:rPr>
              <a:t>single-error-detect</a:t>
            </a:r>
            <a:r>
              <a:rPr lang="en-GB" sz="28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3366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endParaRPr lang="en-GB" sz="1400" dirty="0"/>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endParaRPr lang="en-GB" sz="1400" dirty="0"/>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endParaRPr lang="en-GB" sz="1400" dirty="0"/>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endParaRPr lang="en-GB" sz="1400" dirty="0"/>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endParaRPr lang="en-GB" sz="1400" dirty="0"/>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endParaRPr lang="en-GB" sz="1000" b="1" dirty="0">
                <a:solidFill>
                  <a:srgbClr val="FF6600"/>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endParaRPr lang="en-GB" sz="1000" b="1" dirty="0">
                <a:solidFill>
                  <a:srgbClr val="FF6600"/>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endParaRPr lang="en-GB" sz="1000" b="1" dirty="0">
                <a:solidFill>
                  <a:srgbClr val="FF6600"/>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endParaRPr lang="en-GB" sz="1000" b="1" dirty="0">
                <a:solidFill>
                  <a:srgbClr val="FF6600"/>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endParaRPr lang="en-GB" sz="1000" b="1" dirty="0">
                <a:solidFill>
                  <a:srgbClr val="FF6600"/>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endParaRPr lang="en-GB" sz="1000" b="1" dirty="0">
                <a:solidFill>
                  <a:srgbClr val="FF6600"/>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406400" y="33147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endParaRPr lang="en-GB" dirty="0">
                <a:solidFill>
                  <a:schemeClr val="tx1"/>
                </a:solidFill>
              </a:endParaRP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endParaRPr lang="en-GB" dirty="0">
                <a:solidFill>
                  <a:schemeClr val="tx1"/>
                </a:solidFill>
              </a:endParaRP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endParaRPr lang="en-GB" dirty="0">
                <a:solidFill>
                  <a:schemeClr val="tx1"/>
                </a:solidFill>
              </a:endParaRP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AND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Show some performance numbers?</a:t>
            </a:r>
          </a:p>
          <a:p>
            <a:r>
              <a:rPr lang="en-GB" dirty="0" smtClean="0"/>
              <a:t>TODO: SECDED</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TODO: Conclusions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337068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53111</TotalTime>
  <Words>3334</Words>
  <Application>Microsoft Macintosh PowerPoint</Application>
  <PresentationFormat>On-screen Show (4:3)</PresentationFormat>
  <Paragraphs>754</Paragraphs>
  <Slides>41</Slides>
  <Notes>26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vt:lpstr>
      <vt:lpstr>Software ECC exercise</vt:lpstr>
      <vt:lpstr>Conclusions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461</cp:revision>
  <dcterms:created xsi:type="dcterms:W3CDTF">2010-10-25T19:10:44Z</dcterms:created>
  <dcterms:modified xsi:type="dcterms:W3CDTF">2016-04-09T19:10:33Z</dcterms:modified>
  <cp:category/>
</cp:coreProperties>
</file>