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 - 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main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fact, an allocation 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So,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/>
              <a:t>must</a:t>
            </a:r>
            <a:r>
              <a:rPr lang="en-US" dirty="0" smtClean="0"/>
              <a:t> incur an additional host memory to host memory copy, wasting bandwidth and costing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i="1" dirty="0" smtClean="0"/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pinned 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e.g. NVIDIA supports pinned </a:t>
            </a:r>
            <a:r>
              <a:rPr lang="en-US" dirty="0"/>
              <a:t>memory </a:t>
            </a:r>
            <a:r>
              <a:rPr lang="en-US" dirty="0" smtClean="0"/>
              <a:t>allocations (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you allocate </a:t>
            </a:r>
            <a:r>
              <a:rPr lang="en-US" dirty="0" smtClean="0"/>
              <a:t>a </a:t>
            </a:r>
            <a:r>
              <a:rPr lang="en-US" dirty="0" err="1" smtClean="0"/>
              <a:t>cl_mem</a:t>
            </a:r>
            <a:r>
              <a:rPr lang="en-US" dirty="0" smtClean="0"/>
              <a:t> object, </a:t>
            </a:r>
            <a:r>
              <a:rPr lang="en-US" dirty="0"/>
              <a:t>you also allocate page-locked host </a:t>
            </a:r>
            <a:r>
              <a:rPr lang="en-US" dirty="0" smtClean="0"/>
              <a:t>memory of the same size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this does not return the host pointer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Reading and writing data is handled by </a:t>
            </a:r>
            <a:r>
              <a:rPr lang="en-US" b="1" dirty="0" err="1" smtClean="0"/>
              <a:t>enqueueMapBuffer</a:t>
            </a:r>
            <a:r>
              <a:rPr lang="en-US" dirty="0" smtClean="0"/>
              <a:t>, which </a:t>
            </a:r>
            <a:r>
              <a:rPr lang="en-US" i="1" dirty="0" smtClean="0"/>
              <a:t>does</a:t>
            </a:r>
            <a:r>
              <a:rPr lang="en-US" dirty="0" smtClean="0"/>
              <a:t> return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Eventually call </a:t>
            </a:r>
            <a:r>
              <a:rPr lang="en-US" dirty="0" err="1" smtClean="0"/>
              <a:t>clEnqueueUnmapMemObject</a:t>
            </a:r>
            <a:r>
              <a:rPr lang="en-US" dirty="0" smtClean="0"/>
              <a:t> when you're done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device 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CL_MEM_READ_WRITE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|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*)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093296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Again, allocating pinned memory is much more expensive (about 100x slower) than regular memory, so frequent allocations will be bad for performance.</a:t>
            </a:r>
          </a:p>
          <a:p>
            <a:r>
              <a:rPr lang="en-US" dirty="0" smtClean="0"/>
              <a:t>However, frequent reads and writes will be much faster!</a:t>
            </a:r>
          </a:p>
          <a:p>
            <a:r>
              <a:rPr lang="en-US" dirty="0" smtClean="0"/>
              <a:t>Not all platforms support pinned memory. But, the above method will still work, and at least will not be any slower than regular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</a:t>
            </a:r>
            <a:r>
              <a:rPr lang="en-US" dirty="0" smtClean="0"/>
              <a:t>is much </a:t>
            </a:r>
            <a:r>
              <a:rPr lang="en-US" dirty="0" smtClean="0"/>
              <a:t>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i="1" dirty="0" smtClean="0"/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i="1" dirty="0" smtClean="0"/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device.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platform.</a:t>
            </a:r>
          </a:p>
          <a:p>
            <a:r>
              <a:rPr lang="en-US" dirty="0" smtClean="0"/>
              <a:t>This allows copies between devices.</a:t>
            </a:r>
          </a:p>
          <a:p>
            <a:r>
              <a:rPr lang="en-US" dirty="0" smtClean="0"/>
              <a:t>However, there must be a separate command queue for each device in the context.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MPI, it is possible to use multiple devices.</a:t>
            </a:r>
          </a:p>
          <a:p>
            <a:r>
              <a:rPr lang="en-US" dirty="0" smtClean="0"/>
              <a:t>Typically, each MPI process gets a single device.</a:t>
            </a:r>
          </a:p>
          <a:p>
            <a:r>
              <a:rPr lang="en-US" dirty="0" smtClean="0"/>
              <a:t>This allows any number of OpenCL devices.</a:t>
            </a:r>
          </a:p>
          <a:p>
            <a:r>
              <a:rPr lang="en-US" dirty="0" smtClean="0"/>
              <a:t>However, moving memory between them can be very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 </a:t>
            </a:r>
            <a:r>
              <a:rPr lang="en-GB" dirty="0"/>
              <a:t>1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</a:t>
            </a:r>
            <a:r>
              <a:rPr lang="en-GB" smtClean="0"/>
              <a:t>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7880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/get 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/create 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//remember: check ids are in range..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endParaRPr lang="en-US" dirty="0"/>
          </a:p>
          <a:p>
            <a:r>
              <a:rPr lang="en-US" dirty="0" smtClean="0"/>
              <a:t>Bonus Question: if compiled with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–m32</a:t>
            </a:r>
            <a:r>
              <a:rPr lang="en-US" dirty="0" smtClean="0"/>
              <a:t>, what will the output be?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main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1519</Words>
  <Application>Microsoft Macintosh PowerPoint</Application>
  <PresentationFormat>On-screen Show (4:3)</PresentationFormat>
  <Paragraphs>245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 - Host-DEVICE Interactions</vt:lpstr>
      <vt:lpstr>Platform discovery</vt:lpstr>
      <vt:lpstr>Hard coding</vt:lpstr>
      <vt:lpstr>Selection</vt:lpstr>
      <vt:lpstr>Interactive Selection</vt:lpstr>
      <vt:lpstr>Pinned Memory</vt:lpstr>
      <vt:lpstr>Pinned Memory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 copy transfers</vt:lpstr>
      <vt:lpstr>Multiple Devices</vt:lpstr>
      <vt:lpstr>Multiple Contexts</vt:lpstr>
      <vt:lpstr>Multiple Command Queues</vt:lpstr>
      <vt:lpstr>OpenCL &amp; MPI</vt:lpstr>
      <vt:lpstr>Halo Exchange</vt:lpstr>
      <vt:lpstr>Exercise 1: Fast host-device data transfers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23</cp:revision>
  <dcterms:created xsi:type="dcterms:W3CDTF">2015-05-05T22:40:57Z</dcterms:created>
  <dcterms:modified xsi:type="dcterms:W3CDTF">2015-05-07T00:51:10Z</dcterms:modified>
</cp:coreProperties>
</file>