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2" r:id="rId24"/>
    <p:sldId id="272" r:id="rId25"/>
    <p:sldId id="273" r:id="rId26"/>
    <p:sldId id="280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79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828"/>
  </p:normalViewPr>
  <p:slideViewPr>
    <p:cSldViewPr snapToGrid="0" snapToObjects="1">
      <p:cViewPr varScale="1">
        <p:scale>
          <a:sx n="115" d="100"/>
          <a:sy n="115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5/9/18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5/9/18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Notice: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2819</Words>
  <Application>Microsoft Macintosh PowerPoint</Application>
  <PresentationFormat>On-screen Show (4:3)</PresentationFormat>
  <Paragraphs>414</Paragraphs>
  <Slides>35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117</cp:revision>
  <dcterms:created xsi:type="dcterms:W3CDTF">2015-05-05T22:40:57Z</dcterms:created>
  <dcterms:modified xsi:type="dcterms:W3CDTF">2018-05-09T15:37:20Z</dcterms:modified>
</cp:coreProperties>
</file>