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 - Host-DEVICE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main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main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main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fact, an allocation 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So,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/>
              <a:t>must</a:t>
            </a:r>
            <a:r>
              <a:rPr lang="en-US" dirty="0" smtClean="0"/>
              <a:t> incur an additional host memory to host memory copy, wasting bandwidth and costing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Allocate contiguous portion of DRAM</a:t>
            </a:r>
          </a:p>
          <a:p>
            <a:pPr lvl="1"/>
            <a:r>
              <a:rPr lang="en-US" dirty="0" smtClean="0"/>
              <a:t>Copy host data into this contiguous memory</a:t>
            </a:r>
          </a:p>
          <a:p>
            <a:pPr lvl="1"/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Allocate contiguous portion of DRAM</a:t>
            </a:r>
          </a:p>
          <a:p>
            <a:pPr lvl="1"/>
            <a:r>
              <a:rPr lang="en-US" dirty="0" smtClean="0"/>
              <a:t>Signal DMA engine to start transfer</a:t>
            </a:r>
          </a:p>
          <a:p>
            <a:pPr lvl="1"/>
            <a:r>
              <a:rPr lang="en-US" dirty="0" smtClean="0"/>
              <a:t>Wait for interrupt to signal that the transfer has finished</a:t>
            </a:r>
          </a:p>
          <a:p>
            <a:pPr lvl="1"/>
            <a:r>
              <a:rPr lang="en-US" dirty="0" smtClean="0"/>
              <a:t>Copy 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dirty="0" smtClean="0"/>
              <a:t>Pinned memory side-steps this issue by giving the host process </a:t>
            </a:r>
            <a:r>
              <a:rPr lang="en-US" i="1" dirty="0" smtClean="0"/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pinned 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e.g. NVIDIA supports pinned </a:t>
            </a:r>
            <a:r>
              <a:rPr lang="en-US" dirty="0"/>
              <a:t>memory </a:t>
            </a:r>
            <a:r>
              <a:rPr lang="en-US" dirty="0" smtClean="0"/>
              <a:t>allocations (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you allocate </a:t>
            </a:r>
            <a:r>
              <a:rPr lang="en-US" dirty="0" smtClean="0"/>
              <a:t>a </a:t>
            </a:r>
            <a:r>
              <a:rPr lang="en-US" dirty="0" err="1" smtClean="0"/>
              <a:t>cl_mem</a:t>
            </a:r>
            <a:r>
              <a:rPr lang="en-US" dirty="0" smtClean="0"/>
              <a:t> object, </a:t>
            </a:r>
            <a:r>
              <a:rPr lang="en-US" dirty="0"/>
              <a:t>you also allocate page-locked host </a:t>
            </a:r>
            <a:r>
              <a:rPr lang="en-US" dirty="0" smtClean="0"/>
              <a:t>memory of the same size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this does not return the host pointer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Reading and writing data is handled by </a:t>
            </a:r>
            <a:r>
              <a:rPr lang="en-US" b="1" dirty="0" err="1" smtClean="0"/>
              <a:t>enqueueMapBuffer</a:t>
            </a:r>
            <a:r>
              <a:rPr lang="en-US" dirty="0" smtClean="0"/>
              <a:t>, which </a:t>
            </a:r>
            <a:r>
              <a:rPr lang="en-US" i="1" dirty="0" smtClean="0"/>
              <a:t>does</a:t>
            </a:r>
            <a:r>
              <a:rPr lang="en-US" dirty="0" smtClean="0"/>
              <a:t> return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Eventually call </a:t>
            </a:r>
            <a:r>
              <a:rPr lang="en-US" dirty="0" err="1" smtClean="0"/>
              <a:t>clEnqueueUnmapMemObject</a:t>
            </a:r>
            <a:r>
              <a:rPr lang="en-US" dirty="0" smtClean="0"/>
              <a:t> when you're done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device 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CL_MEM_READ_WRITE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|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*)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CL_MAP_READ, 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</a:t>
            </a:r>
          </a:p>
          <a:p>
            <a:pPr marL="0" indent="0">
              <a:buNone/>
            </a:pP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093296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Again, allocating pinned memory is much more expensive (about 100x slower) than regular memory, so frequent allocations will be bad for performance.</a:t>
            </a:r>
          </a:p>
          <a:p>
            <a:r>
              <a:rPr lang="en-US" dirty="0" smtClean="0"/>
              <a:t>However, frequent reads and writes will be much faster!</a:t>
            </a:r>
          </a:p>
          <a:p>
            <a:r>
              <a:rPr lang="en-US" dirty="0" smtClean="0"/>
              <a:t>Not all platforms support pinned memory. But, the above method will still work, and at least will not be any slower than regular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copy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across multiple devices can deliver better performance (if your problem scales well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But have to manually partition problem / load balance</a:t>
            </a:r>
            <a:endParaRPr lang="en-US" dirty="0" smtClean="0"/>
          </a:p>
          <a:p>
            <a:r>
              <a:rPr lang="en-US" dirty="0" smtClean="0"/>
              <a:t>Remember, the cost of moving data to/from a device are much greater than normal </a:t>
            </a:r>
            <a:r>
              <a:rPr lang="en-US" dirty="0" err="1" smtClean="0"/>
              <a:t>memcopys</a:t>
            </a:r>
            <a:r>
              <a:rPr lang="en-US" dirty="0" smtClean="0"/>
              <a:t>, so avoid where possible</a:t>
            </a:r>
          </a:p>
          <a:p>
            <a:r>
              <a:rPr lang="en-US" dirty="0" smtClean="0"/>
              <a:t>There are </a:t>
            </a:r>
            <a:r>
              <a:rPr lang="en-US" dirty="0" smtClean="0"/>
              <a:t>a couple of options </a:t>
            </a:r>
            <a:r>
              <a:rPr lang="en-US" dirty="0" smtClean="0"/>
              <a:t>for using multiple </a:t>
            </a:r>
            <a:r>
              <a:rPr lang="en-US" dirty="0" smtClean="0"/>
              <a:t>devices within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i="1" dirty="0" smtClean="0"/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i="1" dirty="0" smtClean="0"/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method – just </a:t>
            </a:r>
            <a:r>
              <a:rPr lang="en-US" dirty="0" smtClean="0"/>
              <a:t>create a separate context and command queue for each device.</a:t>
            </a:r>
            <a:endParaRPr lang="en-US" dirty="0" smtClean="0"/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</a:t>
            </a:r>
            <a:r>
              <a:rPr lang="en-US" dirty="0" smtClean="0"/>
              <a:t>contexts</a:t>
            </a:r>
          </a:p>
          <a:p>
            <a:pPr lvl="1"/>
            <a:r>
              <a:rPr lang="en-US" dirty="0" smtClean="0"/>
              <a:t>All memory will have to be copied via host</a:t>
            </a:r>
            <a:endParaRPr lang="en-US" dirty="0"/>
          </a:p>
          <a:p>
            <a:r>
              <a:rPr lang="en-US" dirty="0" smtClean="0"/>
              <a:t>CANNOT </a:t>
            </a:r>
            <a:r>
              <a:rPr lang="en-US" dirty="0"/>
              <a:t>synchronize with events between command queues within </a:t>
            </a:r>
            <a:r>
              <a:rPr lang="en-US" dirty="0" smtClean="0"/>
              <a:t>different contexts!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can </a:t>
            </a:r>
            <a:r>
              <a:rPr lang="en-US" dirty="0" smtClean="0"/>
              <a:t>support more than one  device, although only within the same platform.</a:t>
            </a:r>
          </a:p>
          <a:p>
            <a:r>
              <a:rPr lang="en-US" dirty="0" smtClean="0"/>
              <a:t>This allows copies between devices.</a:t>
            </a:r>
          </a:p>
          <a:p>
            <a:r>
              <a:rPr lang="en-US" dirty="0" smtClean="0"/>
              <a:t>However, there must be a separate command queue for each device in the context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synchronize with events between command queues within the same context!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MPI, it is possible to use multiple devices.</a:t>
            </a:r>
          </a:p>
          <a:p>
            <a:r>
              <a:rPr lang="en-US" dirty="0" smtClean="0"/>
              <a:t>Typically, each MPI process gets a single device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This allows any number of OpenCL devices.</a:t>
            </a:r>
          </a:p>
          <a:p>
            <a:r>
              <a:rPr lang="en-US" dirty="0" smtClean="0"/>
              <a:t>However, moving memory between them can be very expensive.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problem up into regions, then the edges </a:t>
            </a:r>
            <a:r>
              <a:rPr lang="en-US" dirty="0" smtClean="0"/>
              <a:t>may need to be </a:t>
            </a:r>
            <a:r>
              <a:rPr lang="en-US" dirty="0" smtClean="0"/>
              <a:t>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dirty="0" smtClean="0"/>
              <a:t>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W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riteBufferRect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directly, although this is much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</a:t>
            </a:r>
            <a:r>
              <a:rPr lang="en-GB" dirty="0"/>
              <a:t>1</a:t>
            </a:r>
            <a:r>
              <a:rPr lang="en-GB" dirty="0" smtClean="0"/>
              <a:t>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dirty="0" smtClean="0"/>
              <a:t> project</a:t>
            </a:r>
          </a:p>
          <a:p>
            <a:r>
              <a:rPr lang="en-GB" dirty="0" smtClean="0"/>
              <a:t>Improve the performance of the host-to-device data transfers by using </a:t>
            </a:r>
            <a:r>
              <a:rPr lang="en-GB" dirty="0" smtClean="0"/>
              <a:t>pinned memory or zero-copy</a:t>
            </a:r>
            <a:endParaRPr lang="en-GB" dirty="0" smtClean="0"/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78802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//get 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platforms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l::Platform::get(&amp;platforms);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//get devices from the first platform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latforms[0].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CL_DEVICE_TYPE_ALL, &amp;devices);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//create context from 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first device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context(devices[0]);</a:t>
            </a: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</a:t>
            </a:r>
            <a:r>
              <a:rPr lang="en-US" dirty="0" smtClean="0"/>
              <a:t>line or via GUI </a:t>
            </a:r>
            <a:r>
              <a:rPr lang="en-US" dirty="0" smtClean="0"/>
              <a:t>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</a:t>
            </a:r>
            <a:r>
              <a:rPr lang="en-US" dirty="0" smtClean="0"/>
              <a:t>a little more code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l::Context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getContext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/get platforms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::Platform::get(&amp;platforms);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/get devices from the first platform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platforms[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/create context from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device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Context(devices[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//remember: check ids are in range..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an interactive interface for selecting the device at run-time</a:t>
            </a:r>
          </a:p>
          <a:p>
            <a:r>
              <a:rPr lang="en-US" dirty="0" smtClean="0"/>
              <a:t>Give </a:t>
            </a:r>
            <a:r>
              <a:rPr lang="en-US" dirty="0" smtClean="0"/>
              <a:t>each platform/device a unique number</a:t>
            </a:r>
          </a:p>
          <a:p>
            <a:r>
              <a:rPr lang="en-US" dirty="0" smtClean="0"/>
              <a:t>Much </a:t>
            </a:r>
            <a:r>
              <a:rPr lang="en-US" dirty="0" smtClean="0"/>
              <a:t>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(True)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can enable much faster host 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command might manage ~6GB/s</a:t>
            </a:r>
          </a:p>
          <a:p>
            <a:r>
              <a:rPr lang="en-US" dirty="0" smtClean="0"/>
              <a:t>But PCI-E Gen 3.0 can sustain transfer rates of up to 16GB/s</a:t>
            </a:r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endParaRPr lang="en-US" dirty="0"/>
          </a:p>
          <a:p>
            <a:r>
              <a:rPr lang="en-US" dirty="0" smtClean="0"/>
              <a:t>Bonus Question: if compiled with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–m32</a:t>
            </a:r>
            <a:r>
              <a:rPr lang="en-US" dirty="0" smtClean="0"/>
              <a:t>, what will the output be?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main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1521</Words>
  <Application>Microsoft Macintosh PowerPoint</Application>
  <PresentationFormat>On-screen Show (4:3)</PresentationFormat>
  <Paragraphs>245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Advanced OpenCL Topics - Host-DEVICE Interactions</vt:lpstr>
      <vt:lpstr>Platform discovery</vt:lpstr>
      <vt:lpstr>Hard coding</vt:lpstr>
      <vt:lpstr>Selection</vt:lpstr>
      <vt:lpstr>Interactive Selection</vt:lpstr>
      <vt:lpstr>Pinned Memory</vt:lpstr>
      <vt:lpstr>Pinned Memory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Zero copy transfers</vt:lpstr>
      <vt:lpstr>Multiple Devices</vt:lpstr>
      <vt:lpstr>Multiple Contexts</vt:lpstr>
      <vt:lpstr>Multiple Command Queues</vt:lpstr>
      <vt:lpstr>OpenCL &amp; MPI</vt:lpstr>
      <vt:lpstr>Halo Exchange</vt:lpstr>
      <vt:lpstr>Exercise 1: Fast host-device data transfers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Tom Deakin</cp:lastModifiedBy>
  <cp:revision>21</cp:revision>
  <dcterms:created xsi:type="dcterms:W3CDTF">2015-05-05T22:40:57Z</dcterms:created>
  <dcterms:modified xsi:type="dcterms:W3CDTF">2015-05-06T13:02:44Z</dcterms:modified>
</cp:coreProperties>
</file>