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9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~/IWOCL2016</a:t>
            </a:r>
            <a:r>
              <a:rPr lang="en-GB" dirty="0"/>
              <a:t>/solutions/Bilateral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Results from meta programming version on an </a:t>
            </a:r>
            <a:r>
              <a:rPr lang="en-GB" dirty="0" err="1" smtClean="0"/>
              <a:t>Nvidia</a:t>
            </a:r>
            <a:r>
              <a:rPr lang="en-GB" dirty="0" smtClean="0"/>
              <a:t> K40: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Running </a:t>
            </a:r>
            <a:r>
              <a:rPr lang="en-GB" sz="2000" dirty="0">
                <a:latin typeface="Courier New"/>
                <a:cs typeface="Courier New"/>
              </a:rPr>
              <a:t>reference...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Reference took 7784.3ms (1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~/IWOCL2016/exercises/Bilateral$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428.1ms (13.4ms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~/IWOCL2016/solutions/Bilateral$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(11.2ms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49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1955</Words>
  <Application>Microsoft Macintosh PowerPoint</Application>
  <PresentationFormat>On-screen Show (4:3)</PresentationFormat>
  <Paragraphs>228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100</cp:revision>
  <dcterms:created xsi:type="dcterms:W3CDTF">2015-05-05T22:42:33Z</dcterms:created>
  <dcterms:modified xsi:type="dcterms:W3CDTF">2016-04-19T08:14:44Z</dcterms:modified>
</cp:coreProperties>
</file>