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7" r:id="rId76"/>
    <p:sldId id="330" r:id="rId77"/>
    <p:sldId id="331" r:id="rId78"/>
    <p:sldId id="332" r:id="rId79"/>
    <p:sldId id="333" r:id="rId80"/>
    <p:sldId id="334"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86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09/05/15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09/05/15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09/05/15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09/05/15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09/05/15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09/05/15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09/05/15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09/05/15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 Point;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pPr>
              <a:lnSpc>
                <a:spcPct val="110000"/>
              </a:lnSpc>
            </a:pPr>
            <a:r>
              <a:rPr lang="en-GB" dirty="0" smtClean="0"/>
              <a:t>You many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runtime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 </a:t>
            </a:r>
            <a:r>
              <a:rPr lang="en-GB" dirty="0"/>
              <a:t>and </a:t>
            </a:r>
            <a:r>
              <a:rPr lang="en-GB" b="1" dirty="0">
                <a:solidFill>
                  <a:srgbClr val="3366FF"/>
                </a:solidFill>
                <a:latin typeface="Courier New"/>
                <a:cs typeface="Courier New"/>
              </a:rPr>
              <a:t>Image3D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endParaRPr lang="en-GB" dirty="0"/>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4923380" cy="369332"/>
          </a:xfrm>
          <a:prstGeom prst="rect">
            <a:avLst/>
          </a:prstGeom>
          <a:noFill/>
        </p:spPr>
        <p:txBody>
          <a:bodyPr wrap="none" rtlCol="0">
            <a:spAutoFit/>
          </a:bodyPr>
          <a:lstStyle/>
          <a:p>
            <a:r>
              <a:rPr lang="en-US" dirty="0" smtClean="0"/>
              <a:t>Note: the sampler-less reads are </a:t>
            </a:r>
            <a:r>
              <a:rPr lang="en-US" dirty="0" err="1" smtClean="0"/>
              <a:t>OpenCL</a:t>
            </a:r>
            <a:r>
              <a:rPr lang="en-US" dirty="0" smtClean="0"/>
              <a:t>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TotalTime>
  <Words>6422</Words>
  <Application>Microsoft Macintosh PowerPoint</Application>
  <PresentationFormat>On-screen Show (4:3)</PresentationFormat>
  <Paragraphs>981</Paragraphs>
  <Slides>80</Slides>
  <Notes>9</Notes>
  <HiddenSlides>43</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69</cp:revision>
  <dcterms:created xsi:type="dcterms:W3CDTF">2015-05-05T22:43:30Z</dcterms:created>
  <dcterms:modified xsi:type="dcterms:W3CDTF">2015-05-09T18:31:02Z</dcterms:modified>
</cp:coreProperties>
</file>