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81" r:id="rId24"/>
    <p:sldId id="279" r:id="rId25"/>
    <p:sldId id="277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Core in </a:t>
            </a:r>
            <a:r>
              <a:rPr lang="en-GB" dirty="0" err="1" smtClean="0"/>
              <a:t>Vulkan</a:t>
            </a:r>
            <a:r>
              <a:rPr lang="en-GB" dirty="0" smtClean="0"/>
              <a:t> from 1.0</a:t>
            </a:r>
          </a:p>
          <a:p>
            <a:r>
              <a:rPr lang="en-GB" dirty="0" smtClean="0"/>
              <a:t>Core</a:t>
            </a:r>
            <a:r>
              <a:rPr lang="en-GB" baseline="0" dirty="0" smtClean="0"/>
              <a:t> in OpenCL 2.1</a:t>
            </a:r>
          </a:p>
          <a:p>
            <a:r>
              <a:rPr lang="en-GB" baseline="0" dirty="0" smtClean="0"/>
              <a:t>Intel shipping SPIR-V support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 C++ frontend</a:t>
            </a:r>
            <a:r>
              <a:rPr lang="en-GB" baseline="0" dirty="0" smtClean="0"/>
              <a:t> is now open source (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github.khrono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SPIR-V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 smtClean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Supported as core by both OpenCL and </a:t>
            </a:r>
            <a:r>
              <a:rPr lang="en-GB" dirty="0" err="1" smtClean="0"/>
              <a:t>Vulkan</a:t>
            </a:r>
            <a:r>
              <a:rPr lang="en-GB" dirty="0" smtClean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Two different ‘</a:t>
            </a:r>
            <a:r>
              <a:rPr lang="en-GB" sz="2400" dirty="0" err="1" smtClean="0"/>
              <a:t>flavors</a:t>
            </a:r>
            <a:r>
              <a:rPr lang="en-GB" sz="2400" dirty="0" smtClean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OpenCL 2.2 introduces </a:t>
            </a:r>
            <a:r>
              <a:rPr lang="en-GB" sz="2400" dirty="0" smtClean="0"/>
              <a:t>a C</a:t>
            </a:r>
            <a:r>
              <a:rPr lang="en-GB" sz="2400" dirty="0" smtClean="0"/>
              <a:t>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 smtClean="0">
                <a:hlinkClick r:id="rId4"/>
              </a:rPr>
              <a:t>http</a:t>
            </a:r>
            <a:r>
              <a:rPr lang="en-GB" b="1" dirty="0">
                <a:hlinkClick r:id="rId4"/>
              </a:rPr>
              <a:t>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SPIR-V Ecosystem</a:t>
            </a:r>
            <a:endParaRPr lang="en-GB" dirty="0"/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(IWOCL 2015, Stanford University)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mechanism </a:t>
            </a:r>
            <a:r>
              <a:rPr lang="en-GB" dirty="0" smtClean="0"/>
              <a:t>for automatically discovering and using new kernels, without having to write any new host code</a:t>
            </a:r>
          </a:p>
          <a:p>
            <a:r>
              <a:rPr lang="en-GB" dirty="0" smtClean="0"/>
              <a:t>This c</a:t>
            </a:r>
            <a:r>
              <a:rPr lang="en-GB" dirty="0" smtClean="0"/>
              <a:t>an </a:t>
            </a:r>
            <a:r>
              <a:rPr lang="en-GB" dirty="0" smtClean="0"/>
              <a:t>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</a:t>
            </a:r>
            <a:r>
              <a:rPr lang="en-GB" dirty="0" smtClean="0"/>
              <a:t>(from OpenCL 1.2 onwards):</a:t>
            </a:r>
            <a:endParaRPr lang="en-GB" dirty="0" smtClean="0"/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of </a:t>
            </a:r>
            <a:r>
              <a:rPr lang="en-GB" dirty="0" smtClean="0"/>
              <a:t>the output </a:t>
            </a:r>
            <a:r>
              <a:rPr lang="en-GB" dirty="0" smtClean="0"/>
              <a:t>image is some function of its neighbouring pixels from </a:t>
            </a:r>
            <a:r>
              <a:rPr lang="en-GB" dirty="0" smtClean="0"/>
              <a:t>the input </a:t>
            </a:r>
            <a:r>
              <a:rPr lang="en-GB" dirty="0" smtClean="0"/>
              <a:t>image</a:t>
            </a:r>
          </a:p>
          <a:p>
            <a:pPr lvl="1"/>
            <a:r>
              <a:rPr lang="en-GB" dirty="0" smtClean="0"/>
              <a:t>Uses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</a:t>
            </a:r>
            <a:r>
              <a:rPr lang="en-GB" b="1" dirty="0" smtClean="0">
                <a:latin typeface="Courier New"/>
                <a:cs typeface="Courier New"/>
              </a:rPr>
              <a:t>IWOCL2017/exercises/</a:t>
            </a:r>
            <a:r>
              <a:rPr lang="en-GB" b="1" dirty="0">
                <a:latin typeface="Courier New"/>
                <a:cs typeface="Courier New"/>
              </a:rPr>
              <a:t>Bilateral</a:t>
            </a:r>
            <a:endParaRPr lang="en-GB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Extra: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</a:t>
            </a:r>
            <a:r>
              <a:rPr lang="en-GB" sz="2000">
                <a:latin typeface="Courier New"/>
                <a:cs typeface="Courier New"/>
              </a:rPr>
              <a:t>frame</a:t>
            </a:r>
            <a:r>
              <a:rPr lang="en-GB" sz="200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online*</a:t>
            </a:r>
            <a:r>
              <a:rPr lang="en-GB" dirty="0" smtClean="0"/>
              <a:t> </a:t>
            </a:r>
            <a:r>
              <a:rPr lang="en-GB" dirty="0" smtClean="0"/>
              <a:t>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</a:t>
            </a:r>
            <a:r>
              <a:rPr lang="en-GB" dirty="0" smtClean="0"/>
              <a:t>protect your OpenCL kernels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OpenCL 2.2 C++ kernels are offline compiled </a:t>
            </a:r>
            <a:r>
              <a:rPr lang="mr-IN" dirty="0" smtClean="0"/>
              <a:t>–</a:t>
            </a:r>
            <a:r>
              <a:rPr lang="en-US" dirty="0" smtClean="0"/>
              <a:t> more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1773</Words>
  <Application>Microsoft Macintosh PowerPoint</Application>
  <PresentationFormat>On-screen Show (4:3)</PresentationFormat>
  <Paragraphs>256</Paragraphs>
  <Slides>26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Courier New</vt:lpstr>
      <vt:lpstr>Mangal</vt:lpstr>
      <vt:lpstr>Trebuchet MS</vt:lpstr>
      <vt:lpstr>Arial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145</cp:revision>
  <dcterms:created xsi:type="dcterms:W3CDTF">2015-05-05T22:42:33Z</dcterms:created>
  <dcterms:modified xsi:type="dcterms:W3CDTF">2017-05-13T22:11:00Z</dcterms:modified>
</cp:coreProperties>
</file>