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Topics in OpenCL – Kernel Issues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Lecture 10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from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clGetProgramInfo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Intel provide an offline compiler which can generate LLVM/SPIR or x86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clGetProgramInfo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(…,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CL_PROGRAM_NUM_KERNELS, …);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clGetProgramInfo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(…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CL_PROGRAM_KERNEL_NAMES,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…)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(OpenCL 1.2):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clGetKernelInfo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(…, CL_KERNEL_NUM_ARGS, …);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clGetKernelArgInfo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(…, CL_KERNEL_ARG_*, …);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option)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clCompileProgram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to control which GPU architecture to target,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 can exploit JIT compilation to embed values that are only know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factor;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988840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27784" y="2924944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3419872" y="2450505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just-in-time (JIT) compilation in order to achieve portability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11: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example is a simple N-Body code</a:t>
            </a:r>
          </a:p>
          <a:p>
            <a:pPr lvl="1"/>
            <a:r>
              <a:rPr lang="en-GB" dirty="0" smtClean="0"/>
              <a:t>At each </a:t>
            </a:r>
            <a:r>
              <a:rPr lang="en-GB" dirty="0" err="1" smtClean="0"/>
              <a:t>timestep</a:t>
            </a:r>
            <a:r>
              <a:rPr lang="en-GB" dirty="0" smtClean="0"/>
              <a:t>, each body experiences a gravitational force from every other body in the system</a:t>
            </a:r>
          </a:p>
          <a:p>
            <a:pPr lvl="1"/>
            <a:r>
              <a:rPr lang="en-GB" dirty="0" smtClean="0"/>
              <a:t>Each work-item computes the forces acting on a single body, and updates its velocity and position</a:t>
            </a:r>
          </a:p>
          <a:p>
            <a:r>
              <a:rPr lang="en-GB" dirty="0" smtClean="0"/>
              <a:t>A fully working (naïve) implementation of this code is provided as a starting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 11: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won’t help for every parameter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won’t help 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/>
              <a:t>Add a command-line argument (e.g.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--unroll</a:t>
            </a:r>
            <a:r>
              <a:rPr lang="en-GB" dirty="0"/>
              <a:t>) to dynamically control the amount of unrolling inside the kernel (replacing the static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UNROLL_FACTOR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definition</a:t>
            </a:r>
            <a:r>
              <a:rPr lang="en-GB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 (single device):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program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(context, 1, &amp;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, NULL, &amp;err);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(program, 1, &amp;device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"", NULL, NULL);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size;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clGetProgramInfo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program, CL_PROGRAM_BINARY_SIZES,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(size), &amp;size, NULL);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unsigned char *binary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(size);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clGetProgramInfo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(program, CL_PROGRAM_BINARIES, size, binary, NULL);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program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clCreateProgramWithBinary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(context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, 1, &amp;device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&amp;size, &amp;binary, NULL, &amp;err);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err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, 1, &amp;device, 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, NULL, NULL);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during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clCreateProgramWithBinary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or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Portable Binaries (SPIR)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Khronos</a:t>
            </a:r>
            <a:r>
              <a:rPr lang="en-GB" dirty="0" smtClean="0"/>
              <a:t> have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an LLVM-based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Microsoft Macintosh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Advanced Topics in OpenCL – Kernel Issues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 (SPIR)</vt:lpstr>
      <vt:lpstr>Stringifying Kernel Source</vt:lpstr>
      <vt:lpstr>Stringifying Kernel Source</vt:lpstr>
      <vt:lpstr>Stringifying Kernel Source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Metaprogramming</vt:lpstr>
      <vt:lpstr>Example: Multiply a vector by a constant value</vt:lpstr>
      <vt:lpstr>Metaprogramming</vt:lpstr>
      <vt:lpstr>Exercise 11: optimisations</vt:lpstr>
      <vt:lpstr>Exercise 11: optimisations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</cp:revision>
  <dcterms:created xsi:type="dcterms:W3CDTF">2015-05-05T22:42:33Z</dcterms:created>
  <dcterms:modified xsi:type="dcterms:W3CDTF">2015-05-05T22:42:43Z</dcterms:modified>
</cp:coreProperties>
</file>