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2" r:id="rId24"/>
    <p:sldId id="272" r:id="rId25"/>
    <p:sldId id="273" r:id="rId26"/>
    <p:sldId id="280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79" r:id="rId35"/>
    <p:sldId id="285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828"/>
  </p:normalViewPr>
  <p:slideViewPr>
    <p:cSldViewPr snapToGrid="0" snapToObjects="1">
      <p:cViewPr varScale="1">
        <p:scale>
          <a:sx n="115" d="100"/>
          <a:sy n="115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Notice: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Using OpenCL device: Tesla P100-PCIE-16GB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Buffer size = 256 MB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Iterations  = 32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Device does not have host-unified memory</a:t>
            </a:r>
          </a:p>
          <a:p>
            <a:pPr marL="0" indent="0">
              <a:buNone/>
            </a:pPr>
            <a:endParaRPr lang="en-GB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Baseline      2.69s      0.87s       9.85 GB/s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Pinned        2.48s      0.65s      13.19 GB/s</a:t>
            </a:r>
          </a:p>
          <a:p>
            <a:pPr marL="0" indent="0">
              <a:buNone/>
            </a:pPr>
            <a:r>
              <a:rPr lang="en-GB" sz="2200" dirty="0">
                <a:latin typeface="Courier New"/>
                <a:cs typeface="Courier New"/>
              </a:rPr>
              <a:t>Zero-Copy     2.64s      0.78s      11.07 GB/s   (NVIDIA recommend </a:t>
            </a:r>
            <a:r>
              <a:rPr lang="en-GB" sz="2200">
                <a:latin typeface="Courier New"/>
                <a:cs typeface="Courier New"/>
              </a:rPr>
              <a:t>the zero-copy </a:t>
            </a:r>
            <a:r>
              <a:rPr lang="en-GB" sz="2200" dirty="0">
                <a:latin typeface="Courier New"/>
                <a:cs typeface="Courier New"/>
              </a:rPr>
              <a:t>approach)</a:t>
            </a:r>
            <a:endParaRPr lang="de-DE" sz="22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66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2874</Words>
  <Application>Microsoft Macintosh PowerPoint</Application>
  <PresentationFormat>On-screen Show (4:3)</PresentationFormat>
  <Paragraphs>426</Paragraphs>
  <Slides>36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118</cp:revision>
  <dcterms:created xsi:type="dcterms:W3CDTF">2015-05-05T22:40:57Z</dcterms:created>
  <dcterms:modified xsi:type="dcterms:W3CDTF">2018-05-14T11:26:11Z</dcterms:modified>
</cp:coreProperties>
</file>