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38" r:id="rId71"/>
    <p:sldId id="325" r:id="rId72"/>
    <p:sldId id="326" r:id="rId73"/>
    <p:sldId id="327" r:id="rId74"/>
    <p:sldId id="328" r:id="rId75"/>
    <p:sldId id="329" r:id="rId76"/>
    <p:sldId id="337" r:id="rId77"/>
    <p:sldId id="330" r:id="rId78"/>
    <p:sldId id="331" r:id="rId79"/>
    <p:sldId id="332" r:id="rId80"/>
    <p:sldId id="333" r:id="rId81"/>
    <p:sldId id="334"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136" d="100"/>
          <a:sy n="136" d="100"/>
        </p:scale>
        <p:origin x="-247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07/04/16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65</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07/04/16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07/04/16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07/04/16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07/04/16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07/04/16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07/04/16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07/04/16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a:t>
            </a:r>
            <a:r>
              <a:rPr lang="en-US" dirty="0" smtClean="0"/>
              <a:t>SDK (</a:t>
            </a:r>
            <a:r>
              <a:rPr lang="en-US" dirty="0" smtClean="0"/>
              <a:t>Visual Studio plugin)</a:t>
            </a:r>
          </a:p>
          <a:p>
            <a:r>
              <a:rPr lang="en-US" dirty="0" smtClean="0"/>
              <a:t>GDB (CPU platforms)</a:t>
            </a:r>
            <a:endParaRPr lang="en-US" dirty="0" smtClean="0"/>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a:t>
            </a:r>
            <a:r>
              <a:rPr lang="en-US" dirty="0" smtClean="0">
                <a:latin typeface="Calibri"/>
                <a:cs typeface="Calibri"/>
              </a:rPr>
              <a:t>OpenCL </a:t>
            </a:r>
            <a:r>
              <a:rPr lang="en-US" dirty="0" smtClean="0">
                <a:latin typeface="Calibri"/>
                <a:cs typeface="Calibri"/>
              </a:rPr>
              <a:t>1.2 onwards </a:t>
            </a:r>
            <a:r>
              <a:rPr lang="en-US" dirty="0" smtClean="0">
                <a:latin typeface="Calibri"/>
                <a:cs typeface="Calibri"/>
              </a:rPr>
              <a:t>)</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a:t>
            </a:r>
            <a:r>
              <a:rPr lang="en-US" dirty="0" smtClean="0"/>
              <a:t>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a:t>
            </a:r>
            <a:r>
              <a:rPr lang="en-GB" dirty="0" smtClean="0"/>
              <a:t>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a:t>
            </a:r>
            <a:r>
              <a:rPr lang="en-US" dirty="0" smtClean="0"/>
              <a:t>.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a:t>
            </a:r>
            <a:r>
              <a:rPr lang="en-GB" dirty="0" smtClean="0"/>
              <a:t>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 </a:t>
            </a:r>
            <a:r>
              <a:rPr lang="en-US" sz="1400" b="1" dirty="0" err="1" smtClean="0">
                <a:solidFill>
                  <a:srgbClr val="3366FF"/>
                </a:solidFill>
                <a:latin typeface="Courier New"/>
                <a:cs typeface="Courier New"/>
              </a:rPr>
              <a:t>calc_something</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constant </a:t>
            </a:r>
            <a:r>
              <a:rPr lang="en-US" sz="1400" b="1" dirty="0" smtClean="0">
                <a:solidFill>
                  <a:srgbClr val="3366FF"/>
                </a:solidFill>
                <a:latin typeface="Courier New"/>
                <a:cs typeface="Courier New"/>
              </a:rPr>
              <a:t>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a:t>
            </a:r>
            <a:r>
              <a:rPr lang="en-US" sz="1400" b="1" dirty="0" smtClean="0">
                <a:solidFill>
                  <a:srgbClr val="3366FF"/>
                </a:solidFill>
                <a:latin typeface="Courier New"/>
                <a:cs typeface="Courier New"/>
              </a:rPr>
              <a:t>/ code </a:t>
            </a:r>
            <a:r>
              <a:rPr lang="en-US" sz="1400" b="1" dirty="0" smtClean="0">
                <a:solidFill>
                  <a:srgbClr val="3366FF"/>
                </a:solidFill>
                <a:latin typeface="Courier New"/>
                <a:cs typeface="Courier New"/>
              </a:rPr>
              <a:t>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a:t>
            </a:r>
            <a:r>
              <a:rPr lang="en-GB" dirty="0" smtClean="0"/>
              <a:t>example?</a:t>
            </a:r>
            <a:endParaRPr lang="en-GB" dirty="0" smtClean="0"/>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a:t>
            </a:r>
            <a:r>
              <a:rPr lang="en-GB" dirty="0" smtClean="0"/>
              <a:t>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endParaRPr lang="en-GB" dirty="0" smtClean="0"/>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a:t>
            </a:r>
            <a:r>
              <a:rPr lang="en-GB" dirty="0" smtClean="0"/>
              <a:t>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70</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a:t>
            </a:r>
            <a:r>
              <a:rPr lang="en-GB" dirty="0" smtClean="0"/>
              <a:t>you can settle for reduced precision, then </a:t>
            </a:r>
            <a:r>
              <a:rPr lang="en-GB" dirty="0" smtClean="0"/>
              <a:t>native/half functions </a:t>
            </a:r>
            <a:r>
              <a:rPr lang="en-GB" dirty="0" smtClean="0"/>
              <a:t>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a:t>
            </a:r>
            <a:r>
              <a:rPr lang="en-GB" dirty="0" smtClean="0"/>
              <a:t>storage </a:t>
            </a:r>
          </a:p>
          <a:p>
            <a:pPr marL="457200" lvl="1" indent="0">
              <a:buNone/>
            </a:pPr>
            <a:r>
              <a:rPr lang="en-GB" dirty="0"/>
              <a:t> </a:t>
            </a:r>
            <a:r>
              <a:rPr lang="en-GB" dirty="0" smtClean="0"/>
              <a:t> </a:t>
            </a:r>
            <a:r>
              <a:rPr lang="en-GB" dirty="0" smtClean="0"/>
              <a:t> </a:t>
            </a:r>
            <a:r>
              <a:rPr lang="en-GB" dirty="0" smtClean="0"/>
              <a:t>(</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a:t>
            </a:r>
            <a:r>
              <a:rPr lang="en-GB" dirty="0" smtClean="0"/>
              <a:t>supports the </a:t>
            </a:r>
            <a:r>
              <a:rPr lang="en-GB" b="1" dirty="0" smtClean="0">
                <a:solidFill>
                  <a:srgbClr val="3366FF"/>
                </a:solidFill>
                <a:latin typeface="Courier New"/>
                <a:cs typeface="Courier New"/>
              </a:rPr>
              <a:t>cl_khr_fp16</a:t>
            </a:r>
            <a:r>
              <a:rPr lang="en-GB" dirty="0"/>
              <a:t> </a:t>
            </a:r>
            <a:r>
              <a:rPr lang="en-GB" dirty="0" smtClean="0"/>
              <a:t>extension, you </a:t>
            </a:r>
            <a:r>
              <a:rPr lang="en-GB" dirty="0" smtClean="0"/>
              <a:t>can also perform arithmetic on these types, and use the built-in math </a:t>
            </a:r>
            <a:r>
              <a:rPr lang="en-GB" dirty="0" smtClean="0"/>
              <a:t>functions</a:t>
            </a:r>
            <a:endParaRPr lang="en-GB" dirty="0" smtClean="0"/>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a:t>
            </a:r>
            <a:r>
              <a:rPr lang="en-GB" dirty="0" smtClean="0"/>
              <a:t>kernel compiler will </a:t>
            </a:r>
            <a:r>
              <a:rPr lang="en-GB" dirty="0" smtClean="0"/>
              <a:t>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 </a:t>
            </a:r>
            <a:r>
              <a:rPr lang="hr-HR" b="1" dirty="0" smtClean="0">
                <a:solidFill>
                  <a:srgbClr val="3366FF"/>
                </a:solidFill>
                <a:latin typeface="Courier New"/>
                <a:cs typeface="Courier New"/>
              </a:rPr>
              <a:t>width;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 </a:t>
            </a:r>
            <a:r>
              <a:rPr lang="hr-HR" b="1" dirty="0" smtClean="0">
                <a:solidFill>
                  <a:srgbClr val="3366FF"/>
                </a:solidFill>
                <a:latin typeface="Courier New"/>
                <a:cs typeface="Courier New"/>
              </a:rPr>
              <a:t>height;</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a:t>
            </a:r>
            <a:endParaRPr lang="en-GB" dirty="0"/>
          </a:p>
        </p:txBody>
      </p:sp>
      <p:sp>
        <p:nvSpPr>
          <p:cNvPr id="3" name="Content Placeholder 2"/>
          <p:cNvSpPr>
            <a:spLocks noGrp="1"/>
          </p:cNvSpPr>
          <p:nvPr>
            <p:ph idx="1"/>
          </p:nvPr>
        </p:nvSpPr>
        <p:spPr>
          <a:xfrm>
            <a:off x="457200" y="1600200"/>
            <a:ext cx="8229600" cy="4995041"/>
          </a:xfrm>
        </p:spPr>
        <p:txBody>
          <a:bodyPr>
            <a:normAutofit fontScale="92500" lnSpcReduction="20000"/>
          </a:bodyPr>
          <a:lstStyle/>
          <a:p>
            <a:r>
              <a:rPr lang="en-GB" dirty="0" smtClean="0"/>
              <a:t>Start with the </a:t>
            </a:r>
            <a:r>
              <a:rPr lang="en-GB" smtClean="0">
                <a:latin typeface="Courier New"/>
                <a:cs typeface="Courier New"/>
              </a:rPr>
              <a:t>Bilateral</a:t>
            </a:r>
            <a:r>
              <a:rPr lang="en-GB"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TotalTime>
  <Words>7086</Words>
  <Application>Microsoft Macintosh PowerPoint</Application>
  <PresentationFormat>On-screen Show (4:3)</PresentationFormat>
  <Paragraphs>1053</Paragraphs>
  <Slides>81</Slides>
  <Notes>23</Notes>
  <HiddenSlides>43</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3</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136</cp:revision>
  <dcterms:created xsi:type="dcterms:W3CDTF">2015-05-05T22:43:30Z</dcterms:created>
  <dcterms:modified xsi:type="dcterms:W3CDTF">2016-04-07T16:58:02Z</dcterms:modified>
</cp:coreProperties>
</file>