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83" r:id="rId10"/>
    <p:sldId id="277" r:id="rId11"/>
    <p:sldId id="278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0" r:id="rId25"/>
    <p:sldId id="282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baseline="0" dirty="0" smtClean="0"/>
              <a:t> 2.0 shared virtual memory will improve </a:t>
            </a:r>
            <a:r>
              <a:rPr lang="en-US" baseline="0" smtClean="0"/>
              <a:t>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rgbClr val="0000FF"/>
                </a:solidFill>
              </a:rPr>
              <a:t>MPI</a:t>
            </a:r>
            <a:r>
              <a:rPr lang="en-US" dirty="0" smtClean="0"/>
              <a:t>, it is possible to use multiple devices</a:t>
            </a:r>
          </a:p>
          <a:p>
            <a:r>
              <a:rPr lang="en-US" dirty="0" smtClean="0"/>
              <a:t>Typically, each MPI process gets a single device</a:t>
            </a:r>
          </a:p>
          <a:p>
            <a:r>
              <a:rPr lang="en-US" dirty="0" smtClean="0"/>
              <a:t>This allows any number of OpenCL devices</a:t>
            </a:r>
          </a:p>
          <a:p>
            <a:r>
              <a:rPr lang="en-US" dirty="0" smtClean="0"/>
              <a:t>However, moving memory between them can be very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fact, an allocation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So,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incur an additional host memory to host memory copy, wasting bandwidth and costing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b="1" i="1" dirty="0" smtClean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b="1" i="1" dirty="0" smtClean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b="1" i="1" dirty="0" smtClean="0">
                <a:solidFill>
                  <a:srgbClr val="FF0000"/>
                </a:solidFill>
              </a:rPr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</a:t>
            </a:r>
            <a:r>
              <a:rPr lang="en-US" dirty="0" smtClean="0"/>
              <a:t>allocating pinned </a:t>
            </a:r>
            <a:r>
              <a:rPr lang="en-US" dirty="0"/>
              <a:t>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some vendors (e.g. NVIDIA) do support pinned </a:t>
            </a:r>
            <a:r>
              <a:rPr lang="en-US" dirty="0"/>
              <a:t>memory </a:t>
            </a:r>
            <a:r>
              <a:rPr lang="en-US" dirty="0" smtClean="0"/>
              <a:t>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create an additional OpenCL buffer, and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never use this buffer on the device, but instead use  </a:t>
            </a:r>
            <a:r>
              <a:rPr lang="en-US" b="1" dirty="0" err="1" smtClean="0"/>
              <a:t>enqueueMapBuffer</a:t>
            </a:r>
            <a:r>
              <a:rPr lang="en-US" dirty="0" smtClean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can now use this host pointer in place of regular </a:t>
            </a:r>
            <a:r>
              <a:rPr lang="en-US" b="1" dirty="0" err="1" smtClean="0"/>
              <a:t>malloc</a:t>
            </a:r>
            <a:r>
              <a:rPr lang="en-US" dirty="0" smtClean="0"/>
              <a:t>/</a:t>
            </a:r>
            <a:r>
              <a:rPr lang="en-US" b="1" dirty="0" smtClean="0"/>
              <a:t>new</a:t>
            </a:r>
            <a:r>
              <a:rPr lang="en-US" dirty="0" smtClean="0"/>
              <a:t> allocations, and as arguments to </a:t>
            </a:r>
            <a:r>
              <a:rPr lang="en-US" b="1" dirty="0" err="1" smtClean="0"/>
              <a:t>enqueueRead</a:t>
            </a:r>
            <a:r>
              <a:rPr lang="en-US" dirty="0" smtClean="0"/>
              <a:t>/</a:t>
            </a:r>
            <a:r>
              <a:rPr lang="en-US" b="1" dirty="0" smtClean="0"/>
              <a:t>Write</a:t>
            </a:r>
            <a:r>
              <a:rPr lang="en-US" dirty="0" smtClean="0"/>
              <a:t> calls (to </a:t>
            </a:r>
            <a:r>
              <a:rPr lang="en-US" i="1" dirty="0" smtClean="0"/>
              <a:t>different</a:t>
            </a:r>
            <a:r>
              <a:rPr lang="en-US" dirty="0" smtClean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To release this host pointer, we call </a:t>
            </a:r>
            <a:r>
              <a:rPr lang="en-US" b="1" dirty="0" err="1"/>
              <a:t>e</a:t>
            </a:r>
            <a:r>
              <a:rPr lang="en-US" b="1" dirty="0" err="1" smtClean="0"/>
              <a:t>nqueueUnmapMemObject</a:t>
            </a:r>
            <a:r>
              <a:rPr lang="en-US" dirty="0" smtClean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additional device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(float*)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24771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Allocating </a:t>
            </a:r>
            <a:r>
              <a:rPr lang="en-US" dirty="0" smtClean="0"/>
              <a:t>pinned memory is much more expensive (about 100x slower) than regular memory, so frequent allocations will be bad for performance.</a:t>
            </a:r>
          </a:p>
          <a:p>
            <a:r>
              <a:rPr lang="en-US" dirty="0" smtClean="0"/>
              <a:t>However, frequent reads and writes will be much faster!</a:t>
            </a:r>
          </a:p>
          <a:p>
            <a:r>
              <a:rPr lang="en-US" dirty="0" smtClean="0"/>
              <a:t>Not all platforms support pinned memory. But, the above method will still work, and should not be any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OpenCL platforms provide devices that have (physically) unified memory with the host</a:t>
            </a:r>
          </a:p>
          <a:p>
            <a:pPr lvl="1"/>
            <a:r>
              <a:rPr lang="en-US" dirty="0" smtClean="0"/>
              <a:t>Mobile/integrated GPUs</a:t>
            </a:r>
          </a:p>
          <a:p>
            <a:pPr lvl="1"/>
            <a:r>
              <a:rPr lang="en-US" dirty="0" smtClean="0"/>
              <a:t>CPU devices</a:t>
            </a:r>
          </a:p>
          <a:p>
            <a:r>
              <a:rPr lang="en-US" dirty="0" smtClean="0"/>
              <a:t>We can detect these devices by querying the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On these devices, it is wasteful to copy data between the host and device</a:t>
            </a:r>
          </a:p>
          <a:p>
            <a:r>
              <a:rPr lang="en-US" dirty="0" smtClean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 smtClean="0"/>
          </a:p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 buffer </a:t>
            </a:r>
            <a:r>
              <a:rPr lang="en-US" b="1" dirty="0" smtClean="0"/>
              <a:t>must</a:t>
            </a:r>
            <a:r>
              <a:rPr lang="en-US" dirty="0" smtClean="0"/>
              <a:t> be unmapped before we can use it on the device again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CL_MEM_READ_WRITE |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 into host address space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(float*)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42,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 on device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</a:t>
            </a:r>
            <a:r>
              <a:rPr lang="en-GB" dirty="0"/>
              <a:t>1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smtClean="0"/>
              <a:t> example</a:t>
            </a:r>
            <a:endParaRPr lang="en-GB" dirty="0" smtClean="0"/>
          </a:p>
          <a:p>
            <a:r>
              <a:rPr lang="en-GB" dirty="0" smtClean="0"/>
              <a:t>Improve the performance of the host-to-device data transfers by using pinned memory or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get 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platforms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l::Platform::get(&amp;platforms);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get 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devices from the first platform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latforms[0].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create 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 from first device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context(devices[0]);</a:t>
            </a: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l::Context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get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platforms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::Platform::get(&amp;platforms);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get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devices from the first platform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platforms[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create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context from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device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Context(devices[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remember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: check ids are in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range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(True)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have to manually partition problem / load balance</a:t>
            </a:r>
          </a:p>
          <a:p>
            <a:r>
              <a:rPr lang="en-US" dirty="0" smtClean="0"/>
              <a:t>Remember, the cost of moving data to/from a device is much 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a couple of options for using multiple 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 device, although only within the same platform</a:t>
            </a:r>
          </a:p>
          <a:p>
            <a:r>
              <a:rPr lang="en-US" dirty="0" smtClean="0"/>
              <a:t>This allows memory copies between devices</a:t>
            </a:r>
          </a:p>
          <a:p>
            <a:r>
              <a:rPr lang="en-US" dirty="0" smtClean="0"/>
              <a:t>However, there must be a separate command queue for each device in the context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Memory objects can be shared across multiple devices that share a context</a:t>
            </a:r>
          </a:p>
          <a:p>
            <a:r>
              <a:rPr lang="en-GB" dirty="0" smtClean="0"/>
              <a:t>The runtime will ensure that data is copied between the devices as needed</a:t>
            </a:r>
          </a:p>
          <a:p>
            <a:r>
              <a:rPr lang="en-GB" dirty="0" smtClean="0"/>
              <a:t>However, synchronization must be performed </a:t>
            </a:r>
            <a:r>
              <a:rPr lang="en-GB" b="1" dirty="0" smtClean="0">
                <a:solidFill>
                  <a:srgbClr val="008000"/>
                </a:solidFill>
              </a:rPr>
              <a:t>explicitly</a:t>
            </a:r>
            <a:r>
              <a:rPr lang="en-GB" dirty="0" smtClean="0"/>
              <a:t>, by providing event dependencies when </a:t>
            </a:r>
            <a:r>
              <a:rPr lang="en-GB" dirty="0" err="1" smtClean="0"/>
              <a:t>enqueuing</a:t>
            </a:r>
            <a:r>
              <a:rPr lang="en-GB" dirty="0" smtClean="0"/>
              <a:t> commands</a:t>
            </a:r>
          </a:p>
          <a:p>
            <a:r>
              <a:rPr lang="en-GB" dirty="0" smtClean="0"/>
              <a:t>Some platforms might not concurrently execute kernels on multiple devices that use the same memory objects, even if they don’t access overlapping regions</a:t>
            </a:r>
          </a:p>
          <a:p>
            <a:pPr lvl="1"/>
            <a:r>
              <a:rPr lang="en-GB" dirty="0" smtClean="0"/>
              <a:t>You might be able to circumvent this with sub-buffers</a:t>
            </a:r>
          </a:p>
          <a:p>
            <a:pPr lvl="1"/>
            <a:r>
              <a:rPr lang="en-GB" dirty="0" smtClean="0"/>
              <a:t>Separate kernel objects may also need to be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1905</Words>
  <Application>Microsoft Macintosh PowerPoint</Application>
  <PresentationFormat>On-screen Show (4:3)</PresentationFormat>
  <Paragraphs>280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Halo Exchange</vt:lpstr>
      <vt:lpstr>Pinned Memory</vt:lpstr>
      <vt:lpstr>Pinned Memory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Zero-copy transfers</vt:lpstr>
      <vt:lpstr>Zero-copy transfers</vt:lpstr>
      <vt:lpstr>Exercise 1: Fast host-device data transfers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James Price</cp:lastModifiedBy>
  <cp:revision>58</cp:revision>
  <dcterms:created xsi:type="dcterms:W3CDTF">2015-05-05T22:40:57Z</dcterms:created>
  <dcterms:modified xsi:type="dcterms:W3CDTF">2016-04-07T16:12:50Z</dcterms:modified>
</cp:coreProperties>
</file>