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74" r:id="rId7"/>
    <p:sldId id="275" r:id="rId8"/>
    <p:sldId id="276" r:id="rId9"/>
    <p:sldId id="283" r:id="rId10"/>
    <p:sldId id="277" r:id="rId11"/>
    <p:sldId id="278" r:id="rId12"/>
    <p:sldId id="262" r:id="rId13"/>
    <p:sldId id="263" r:id="rId14"/>
    <p:sldId id="284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92" r:id="rId24"/>
    <p:sldId id="272" r:id="rId25"/>
    <p:sldId id="273" r:id="rId26"/>
    <p:sldId id="280" r:id="rId27"/>
    <p:sldId id="282" r:id="rId28"/>
    <p:sldId id="286" r:id="rId29"/>
    <p:sldId id="287" r:id="rId30"/>
    <p:sldId id="288" r:id="rId31"/>
    <p:sldId id="289" r:id="rId32"/>
    <p:sldId id="290" r:id="rId33"/>
    <p:sldId id="291" r:id="rId34"/>
    <p:sldId id="279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40"/>
    <a:srgbClr val="C6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833"/>
  </p:normalViewPr>
  <p:slideViewPr>
    <p:cSldViewPr snapToGrid="0" snapToObjects="1">
      <p:cViewPr varScale="1">
        <p:scale>
          <a:sx n="102" d="100"/>
          <a:sy n="102" d="100"/>
        </p:scale>
        <p:origin x="6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5/4/18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5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Buffer+map</a:t>
            </a:r>
            <a:r>
              <a:rPr lang="en-GB" dirty="0"/>
              <a:t> = malloc</a:t>
            </a:r>
          </a:p>
          <a:p>
            <a:r>
              <a:rPr lang="en-GB" dirty="0"/>
              <a:t>Just do read/write calls as normal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comes from NVIDIA’s (fairly old) OpenCL</a:t>
            </a:r>
            <a:r>
              <a:rPr lang="en-GB" baseline="0" dirty="0"/>
              <a:t> optimisation guidelines.</a:t>
            </a:r>
          </a:p>
          <a:p>
            <a:r>
              <a:rPr lang="en-GB" baseline="0" dirty="0"/>
              <a:t>NVIDIA now recommend a new approach with latest drivers, using regular map/</a:t>
            </a:r>
            <a:r>
              <a:rPr lang="en-GB" baseline="0" dirty="0" err="1"/>
              <a:t>unmap</a:t>
            </a:r>
            <a:r>
              <a:rPr lang="en-GB" baseline="0" dirty="0"/>
              <a:t> approach (mentioned later on zero-copy slide).</a:t>
            </a:r>
          </a:p>
          <a:p>
            <a:r>
              <a:rPr lang="en-GB" dirty="0"/>
              <a:t>http://on-</a:t>
            </a:r>
            <a:r>
              <a:rPr lang="en-GB" dirty="0" err="1"/>
              <a:t>demand.gputechconf.com</a:t>
            </a:r>
            <a:r>
              <a:rPr lang="en-GB" dirty="0"/>
              <a:t>/</a:t>
            </a:r>
            <a:r>
              <a:rPr lang="en-GB" dirty="0" err="1"/>
              <a:t>gtc</a:t>
            </a:r>
            <a:r>
              <a:rPr lang="en-GB" dirty="0"/>
              <a:t>/2016/presentation/s6382-karthik-ravi-Perf-considerations-for-OpenCL.pdf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67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OpenCL</a:t>
            </a:r>
            <a:r>
              <a:rPr lang="en-US" baseline="0" dirty="0"/>
              <a:t> 2.0 shared virtual memory improves 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</a:t>
            </a:r>
            <a:r>
              <a:rPr lang="en-GB" baseline="0" dirty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5/4/18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5/4/18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5/4/18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5/4/18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Host-DEVICE Interactions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 &amp; 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>
                <a:solidFill>
                  <a:srgbClr val="0000FF"/>
                </a:solidFill>
              </a:rPr>
              <a:t>MPI</a:t>
            </a:r>
            <a:r>
              <a:rPr lang="en-US" dirty="0"/>
              <a:t> to use multiple devices</a:t>
            </a:r>
          </a:p>
          <a:p>
            <a:r>
              <a:rPr lang="en-US" dirty="0"/>
              <a:t>Typically, each MPI process gets a single device</a:t>
            </a:r>
          </a:p>
          <a:p>
            <a:r>
              <a:rPr lang="en-US" dirty="0"/>
              <a:t>This allows any number of OpenCL devices</a:t>
            </a:r>
          </a:p>
          <a:p>
            <a:r>
              <a:rPr lang="en-US" dirty="0"/>
              <a:t>However, moving memory between them can be very expensive (has to go via the host, and </a:t>
            </a:r>
            <a:r>
              <a:rPr lang="en-US" dirty="0" err="1"/>
              <a:t>synchronise</a:t>
            </a:r>
            <a:r>
              <a:rPr lang="en-US" dirty="0"/>
              <a:t> processes with MPI)</a:t>
            </a:r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Halo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you can split your data up into regions, then the edges may need to be synchronized across devices</a:t>
            </a:r>
          </a:p>
          <a:p>
            <a:r>
              <a:rPr lang="en-US" dirty="0"/>
              <a:t>OpenCL allows for copying rectangular regions of a 3D buffer with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sz="2800" dirty="0"/>
              <a:t>/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WriteBufferRect</a:t>
            </a:r>
            <a:endParaRPr lang="en-US" sz="28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/>
              <a:t>This is good approach to get something working; however, in practice this method is usually quite slow</a:t>
            </a:r>
          </a:p>
          <a:p>
            <a:r>
              <a:rPr lang="en-US" dirty="0"/>
              <a:t>A much better alternative is to write kernels that will pack/unpack buffer regions into contiguous chunks that can be read directly</a:t>
            </a:r>
          </a:p>
          <a:p>
            <a:pPr lvl="1"/>
            <a:r>
              <a:rPr lang="en-US" dirty="0"/>
              <a:t>This is more complicated but usually faster and more portable</a:t>
            </a:r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the fewer transfers you can do between host and device, the better</a:t>
            </a:r>
          </a:p>
          <a:p>
            <a:r>
              <a:rPr lang="en-US" dirty="0"/>
              <a:t>But some are unavoidable</a:t>
            </a:r>
          </a:p>
          <a:p>
            <a:r>
              <a:rPr lang="en-US" dirty="0"/>
              <a:t>It is possible to speed up these transfers, by using </a:t>
            </a:r>
            <a:r>
              <a:rPr lang="en-US" b="1" i="1" u="sng" dirty="0">
                <a:solidFill>
                  <a:srgbClr val="0000FF"/>
                </a:solidFill>
              </a:rPr>
              <a:t>pinned memory</a:t>
            </a:r>
            <a:r>
              <a:rPr lang="en-US" dirty="0"/>
              <a:t> (also called </a:t>
            </a:r>
            <a:r>
              <a:rPr lang="en-US" b="1" dirty="0"/>
              <a:t>page-locked </a:t>
            </a:r>
            <a:r>
              <a:rPr lang="en-US" dirty="0"/>
              <a:t>memory)</a:t>
            </a:r>
          </a:p>
          <a:p>
            <a:r>
              <a:rPr lang="en-US" dirty="0"/>
              <a:t>If supported, this can enable much faster</a:t>
            </a:r>
            <a:br>
              <a:rPr lang="en-US" dirty="0"/>
            </a:br>
            <a:r>
              <a:rPr lang="en-US" dirty="0"/>
              <a:t>host &lt;-&gt; device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over PCI-E Gen 3.0 might manage ~6GB/s</a:t>
            </a:r>
          </a:p>
          <a:p>
            <a:r>
              <a:rPr lang="en-US" dirty="0"/>
              <a:t>But the hardware can sustain transfer rates of up to 12GB/s</a:t>
            </a:r>
          </a:p>
          <a:p>
            <a:r>
              <a:rPr lang="en-US" dirty="0"/>
              <a:t>So, where has our bandwidth gone?</a:t>
            </a:r>
          </a:p>
          <a:p>
            <a:r>
              <a:rPr lang="en-US" dirty="0"/>
              <a:t>The operating system</a:t>
            </a:r>
          </a:p>
          <a:p>
            <a:r>
              <a:rPr lang="en-US" dirty="0"/>
              <a:t>Why? Let's consider when memory is actually allocated…</a:t>
            </a:r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The pointer we get back from </a:t>
            </a:r>
            <a:r>
              <a:rPr lang="en-US" dirty="0" err="1"/>
              <a:t>malloc</a:t>
            </a:r>
            <a:r>
              <a:rPr lang="en-US" dirty="0"/>
              <a:t>, when accessed, will trigger a page fault in the kernel</a:t>
            </a:r>
          </a:p>
          <a:p>
            <a:r>
              <a:rPr lang="en-US" dirty="0"/>
              <a:t>The kernel will then allocate us some memory, and allow us to write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5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/>
              <a:t>Consider a laptop which has 16GB of RAM.</a:t>
            </a:r>
          </a:p>
          <a:p>
            <a:endParaRPr lang="en-US" dirty="0"/>
          </a:p>
          <a:p>
            <a:r>
              <a:rPr lang="en-US" dirty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 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 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         malloc(len*sizeof(float));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/>
              <a:t>A non-NULL pointer was returned</a:t>
            </a:r>
          </a:p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When will this memory actually get allocated?</a:t>
            </a:r>
          </a:p>
          <a:p>
            <a:r>
              <a:rPr lang="en-US" dirty="0"/>
              <a:t>Checking the return value of </a:t>
            </a:r>
            <a:r>
              <a:rPr lang="en-US" dirty="0" err="1"/>
              <a:t>malloc</a:t>
            </a:r>
            <a:r>
              <a:rPr lang="en-US" dirty="0"/>
              <a:t>/</a:t>
            </a:r>
            <a:r>
              <a:rPr lang="en-US" dirty="0" err="1"/>
              <a:t>calloc</a:t>
            </a:r>
            <a:r>
              <a:rPr lang="en-US" dirty="0"/>
              <a:t> is useless –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en-US" i="1" dirty="0"/>
              <a:t>never*</a:t>
            </a:r>
            <a:r>
              <a:rPr lang="en-US" dirty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 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 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         malloc(len*sizeof(float));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This might not be true for an embedded system</a:t>
            </a:r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/>
              <a:t>This program does not actually allocate any memory</a:t>
            </a:r>
          </a:p>
          <a:p>
            <a:r>
              <a:rPr lang="en-US" dirty="0"/>
              <a:t>We call </a:t>
            </a:r>
            <a:r>
              <a:rPr lang="en-US" dirty="0" err="1"/>
              <a:t>malloc</a:t>
            </a:r>
            <a:r>
              <a:rPr lang="en-US" dirty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/>
              <a:t>So what happens here?</a:t>
            </a:r>
          </a:p>
          <a:p>
            <a:r>
              <a:rPr lang="en-US" dirty="0"/>
              <a:t>The pointer we got back, when accessed, will trigger a page fault in the kernel.</a:t>
            </a:r>
          </a:p>
          <a:p>
            <a:r>
              <a:rPr lang="en-US" dirty="0"/>
              <a:t>The kernel will then allocate us some memory, and allow us to write to it.</a:t>
            </a:r>
          </a:p>
          <a:p>
            <a:r>
              <a:rPr lang="en-US" dirty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machine may have any number of OpenCL </a:t>
            </a:r>
            <a:r>
              <a:rPr lang="en-US" b="1" i="1" dirty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/>
              <a:t>Each with their own </a:t>
            </a:r>
            <a:r>
              <a:rPr lang="en-US" b="1" i="1" dirty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/>
              <a:t>Some devices may even be aliases across platforms (CPU, usually)</a:t>
            </a:r>
          </a:p>
          <a:p>
            <a:r>
              <a:rPr lang="en-US" dirty="0"/>
              <a:t>How can you reliably pick your devices?</a:t>
            </a:r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/>
              <a:t>Allocations may not even be contiguous</a:t>
            </a:r>
          </a:p>
          <a:p>
            <a:pPr>
              <a:lnSpc>
                <a:spcPct val="110000"/>
              </a:lnSpc>
            </a:pPr>
            <a:r>
              <a:rPr lang="en-US" dirty="0"/>
              <a:t>Therefore, </a:t>
            </a:r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must</a:t>
            </a:r>
            <a:r>
              <a:rPr lang="en-US" dirty="0"/>
              <a:t> incur an additional host memory to host memory copy, </a:t>
            </a:r>
            <a:r>
              <a:rPr lang="en-US" u="sng" dirty="0">
                <a:solidFill>
                  <a:srgbClr val="FF0000"/>
                </a:solidFill>
              </a:rPr>
              <a:t>wasting bandwidth and costing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/>
              <a:t>EnqueueWrite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host data into this contiguous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Signal the DMA engines to start the transfer</a:t>
            </a:r>
          </a:p>
          <a:p>
            <a:r>
              <a:rPr lang="en-US" b="1" dirty="0" err="1"/>
              <a:t>EnqueueRead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Signal DMA engine to start transfer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Wait for interrupt to signal that the transfer has finished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Pinned memory </a:t>
            </a:r>
            <a:r>
              <a:rPr lang="en-US" dirty="0"/>
              <a:t>side-steps this issue by giving the host process </a:t>
            </a:r>
            <a:r>
              <a:rPr lang="en-US" b="1" i="1" dirty="0">
                <a:solidFill>
                  <a:srgbClr val="FF0000"/>
                </a:solidFill>
              </a:rPr>
              <a:t>direct</a:t>
            </a:r>
            <a:r>
              <a:rPr lang="en-US" dirty="0"/>
              <a:t> access to the portions of host memory that the DMA engines read and write to.</a:t>
            </a:r>
          </a:p>
          <a:p>
            <a:r>
              <a:rPr lang="en-US" dirty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C46-4F73-394F-A361-1AB665C0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copy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EBBC-409E-034D-8ECC-2E03E9284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77638" cy="4525963"/>
          </a:xfrm>
        </p:spPr>
        <p:txBody>
          <a:bodyPr>
            <a:noAutofit/>
          </a:bodyPr>
          <a:lstStyle/>
          <a:p>
            <a:r>
              <a:rPr lang="en-GB" dirty="0"/>
              <a:t>Overall goal:</a:t>
            </a:r>
            <a:br>
              <a:rPr lang="en-GB" dirty="0"/>
            </a:br>
            <a:r>
              <a:rPr lang="en-GB" dirty="0"/>
              <a:t>Move data from the device back to the host.</a:t>
            </a:r>
          </a:p>
          <a:p>
            <a:r>
              <a:rPr lang="en-GB" dirty="0"/>
              <a:t>Have host array allocated normally (with malloc).</a:t>
            </a:r>
          </a:p>
          <a:p>
            <a:r>
              <a:rPr lang="en-GB" dirty="0"/>
              <a:t>Plus the device buffer.</a:t>
            </a:r>
          </a:p>
          <a:p>
            <a:r>
              <a:rPr lang="en-GB" dirty="0"/>
              <a:t>Enqueue a </a:t>
            </a:r>
            <a:r>
              <a:rPr lang="en-GB" dirty="0" err="1"/>
              <a:t>ReadBuffer</a:t>
            </a:r>
            <a:r>
              <a:rPr lang="en-GB" dirty="0"/>
              <a:t> command to pull the data back to the host.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1FD2F-B3AD-A14D-A5EF-CC024DFA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0306" y="1600200"/>
            <a:ext cx="4033382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cl::Buffer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CL_MEM_READ_WRITE,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host buffer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*)malloc(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copy back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d_buffer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h_ptr</a:t>
            </a:r>
            <a:r>
              <a:rPr lang="en-US" b="1" dirty="0">
                <a:latin typeface="Courier New"/>
                <a:cs typeface="Courier New"/>
              </a:rPr>
              <a:t>, 0, </a:t>
            </a:r>
            <a:r>
              <a:rPr lang="en-US" b="1" dirty="0" err="1">
                <a:latin typeface="Courier New"/>
                <a:cs typeface="Courier New"/>
              </a:rPr>
              <a:t>bufferSize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67905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Using Pinned Memory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official support for allocating pinned memory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But some vendors (e.g. NVIDIA) do support pinned memory 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create an additional OpenCL buffer, and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never use this buffer on the device, but instead use  </a:t>
            </a:r>
            <a:r>
              <a:rPr lang="en-US" b="1" dirty="0" err="1"/>
              <a:t>enqueueMapBuffer</a:t>
            </a:r>
            <a:r>
              <a:rPr lang="en-US" dirty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can now use this host pointer in place of regular </a:t>
            </a:r>
            <a:r>
              <a:rPr lang="en-US" b="1" dirty="0" err="1"/>
              <a:t>malloc</a:t>
            </a:r>
            <a:r>
              <a:rPr lang="en-US" dirty="0"/>
              <a:t>/</a:t>
            </a:r>
            <a:r>
              <a:rPr lang="en-US" b="1" dirty="0"/>
              <a:t>new</a:t>
            </a:r>
            <a:r>
              <a:rPr lang="en-US" dirty="0"/>
              <a:t> allocations, and as arguments to </a:t>
            </a:r>
            <a:r>
              <a:rPr lang="en-US" b="1" dirty="0" err="1"/>
              <a:t>enqueueRead</a:t>
            </a:r>
            <a:r>
              <a:rPr lang="en-US" dirty="0"/>
              <a:t>/</a:t>
            </a:r>
            <a:r>
              <a:rPr lang="en-US" b="1" dirty="0"/>
              <a:t>Write</a:t>
            </a:r>
            <a:r>
              <a:rPr lang="en-US" dirty="0"/>
              <a:t> calls (to </a:t>
            </a:r>
            <a:r>
              <a:rPr lang="en-US" i="1" dirty="0"/>
              <a:t>different</a:t>
            </a:r>
            <a:r>
              <a:rPr lang="en-US" dirty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To release this host pointer, we call </a:t>
            </a:r>
            <a:r>
              <a:rPr lang="en-US" b="1" dirty="0" err="1"/>
              <a:t>enqueueUnmapMemObject</a:t>
            </a:r>
            <a:r>
              <a:rPr lang="en-US" dirty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u="sng" dirty="0">
                <a:solidFill>
                  <a:srgbClr val="008000"/>
                </a:solidFill>
                <a:latin typeface="Courier New"/>
                <a:cs typeface="Courier New"/>
              </a:rPr>
              <a:t>additional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cl::Buffer </a:t>
            </a:r>
            <a:r>
              <a:rPr lang="en-US" sz="1400" b="1" dirty="0" err="1">
                <a:solidFill>
                  <a:schemeClr val="accent4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this new buffer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CL_MAP_READ,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original device buffer on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for copy back, using mapped host pointer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h_ptr</a:t>
            </a:r>
            <a:r>
              <a:rPr lang="en-US" sz="1400" b="1" dirty="0">
                <a:latin typeface="Courier New"/>
                <a:cs typeface="Courier New"/>
              </a:rPr>
              <a:t>, 0,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771" y="639716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cs typeface="Courier New"/>
              </a:rPr>
              <a:t>Can be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>
                <a:cs typeface="Courier New"/>
              </a:rPr>
              <a:t>,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>
                <a:cs typeface="Courier New"/>
              </a:rPr>
              <a:t> or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>
                <a:cs typeface="Courier New"/>
              </a:rPr>
              <a:t> (OpenCL 1.2).</a:t>
            </a:r>
            <a:endParaRPr lang="en-GB" sz="12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7BE1A7C-9F5B-C146-9286-98086F81F3F9}"/>
              </a:ext>
            </a:extLst>
          </p:cNvPr>
          <p:cNvSpPr/>
          <p:nvPr/>
        </p:nvSpPr>
        <p:spPr>
          <a:xfrm>
            <a:off x="7770218" y="836613"/>
            <a:ext cx="926926" cy="34222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7446-CF20-6647-9D79-93264D43E338}"/>
              </a:ext>
            </a:extLst>
          </p:cNvPr>
          <p:cNvSpPr txBox="1"/>
          <p:nvPr/>
        </p:nvSpPr>
        <p:spPr>
          <a:xfrm>
            <a:off x="8233681" y="1226669"/>
            <a:ext cx="122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”Malloc” on host</a:t>
            </a:r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Allocating pinned memory is </a:t>
            </a:r>
            <a:r>
              <a:rPr lang="en-US" b="1" dirty="0">
                <a:solidFill>
                  <a:srgbClr val="FF0000"/>
                </a:solidFill>
              </a:rPr>
              <a:t>much</a:t>
            </a:r>
            <a:r>
              <a:rPr lang="en-US" dirty="0">
                <a:solidFill>
                  <a:srgbClr val="FF0000"/>
                </a:solidFill>
              </a:rPr>
              <a:t> more expensive than regular memory </a:t>
            </a:r>
            <a:r>
              <a:rPr lang="en-US" dirty="0"/>
              <a:t>(about 100x slower), so frequent allocations will be bad for performance.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rgbClr val="008000"/>
                </a:solidFill>
              </a:rPr>
              <a:t>frequent reads and writes should be </a:t>
            </a:r>
            <a:r>
              <a:rPr lang="en-US" b="1" i="1" dirty="0">
                <a:solidFill>
                  <a:srgbClr val="008000"/>
                </a:solidFill>
              </a:rPr>
              <a:t>much</a:t>
            </a:r>
            <a:r>
              <a:rPr lang="en-US" dirty="0">
                <a:solidFill>
                  <a:srgbClr val="008000"/>
                </a:solidFill>
              </a:rPr>
              <a:t> faster!</a:t>
            </a:r>
          </a:p>
          <a:p>
            <a:r>
              <a:rPr lang="en-US" dirty="0"/>
              <a:t>Not all platforms support pinned memory. But, the above method will still work, and should not be any slower</a:t>
            </a:r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OpenCL platforms provide devices that have (physically) unified memory with the host</a:t>
            </a:r>
          </a:p>
          <a:p>
            <a:pPr lvl="1"/>
            <a:r>
              <a:rPr lang="en-US" dirty="0"/>
              <a:t>Mobile/integrated GPUs</a:t>
            </a:r>
          </a:p>
          <a:p>
            <a:pPr lvl="1"/>
            <a:r>
              <a:rPr lang="en-US" dirty="0"/>
              <a:t>CPU devices</a:t>
            </a:r>
          </a:p>
          <a:p>
            <a:r>
              <a:rPr lang="en-US" dirty="0"/>
              <a:t>We can detect these devices by querying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/>
              <a:t> flag</a:t>
            </a:r>
          </a:p>
          <a:p>
            <a:r>
              <a:rPr lang="en-US" dirty="0"/>
              <a:t>On these devices, it is wasteful to copy data between the host and device</a:t>
            </a:r>
          </a:p>
          <a:p>
            <a:r>
              <a:rPr lang="en-US" dirty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The buffer </a:t>
            </a:r>
            <a:r>
              <a:rPr lang="en-US" b="1" dirty="0"/>
              <a:t>must</a:t>
            </a:r>
            <a:r>
              <a:rPr lang="en-US" dirty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This approach often performs well for discrete devices too, although this may depend on the platform/device/driver</a:t>
            </a:r>
          </a:p>
          <a:p>
            <a:pPr marL="685800"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NVIDIA now recommend this approach as Map uses pinned memory internally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cl::Buffer </a:t>
            </a:r>
            <a:r>
              <a:rPr lang="en-US" sz="1400" b="1" dirty="0" err="1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CL_MEM_READ_WRITE | CL_MEM_ALLOC_HOST_PTR,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CL_MAP_WRITE,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for writing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4D947-C723-D94D-B4E4-99DBDBC521D3}"/>
              </a:ext>
            </a:extLst>
          </p:cNvPr>
          <p:cNvSpPr txBox="1"/>
          <p:nvPr/>
        </p:nvSpPr>
        <p:spPr>
          <a:xfrm>
            <a:off x="2661209" y="6488668"/>
            <a:ext cx="38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Notice: no Read/</a:t>
            </a:r>
            <a:r>
              <a:rPr lang="en-GB" dirty="0" err="1"/>
              <a:t>WriteBuffer</a:t>
            </a:r>
            <a:r>
              <a:rPr lang="en-GB" dirty="0"/>
              <a:t> enqueues</a:t>
            </a:r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OpenCL 1.x buffer objects can only be passed as kernel arguments</a:t>
            </a:r>
          </a:p>
          <a:p>
            <a:r>
              <a:rPr lang="en-US" dirty="0"/>
              <a:t>Buffer objects are described as a pointer to type in kernels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Can't pass a pointer + offset as an argument value</a:t>
            </a:r>
          </a:p>
          <a:p>
            <a:pPr lvl="1"/>
            <a:r>
              <a:rPr lang="en-US" dirty="0"/>
              <a:t>Can't store pointers in buffer object(s)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Host and OpenCL device do not share the same virtual address space</a:t>
            </a:r>
          </a:p>
          <a:p>
            <a:pPr lvl="1"/>
            <a:r>
              <a:rPr lang="en-US" dirty="0"/>
              <a:t>No guarantee that the same virtual address will be used for a kernel argument across multiple </a:t>
            </a:r>
            <a:r>
              <a:rPr lang="en-US" dirty="0" err="1"/>
              <a:t>enqueues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55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064896" cy="5256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OpenCL 2.0 introduces shared virtual memory</a:t>
            </a:r>
          </a:p>
          <a:p>
            <a:pPr lvl="1"/>
            <a:r>
              <a:rPr lang="en-US" dirty="0"/>
              <a:t>Currently supported by AMD, Intel, NVIDIA (beta), ARM, Imagination, Qualcomm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allocates a shared virtual memory buffer</a:t>
            </a:r>
          </a:p>
          <a:p>
            <a:pPr lvl="1"/>
            <a:r>
              <a:rPr lang="en-US" dirty="0"/>
              <a:t>Specify size in bytes</a:t>
            </a:r>
          </a:p>
          <a:p>
            <a:pPr lvl="1"/>
            <a:r>
              <a:rPr lang="en-US" dirty="0"/>
              <a:t>Specify usage information</a:t>
            </a:r>
          </a:p>
          <a:p>
            <a:pPr lvl="1"/>
            <a:r>
              <a:rPr lang="en-US" dirty="0"/>
              <a:t>Optional alignment value</a:t>
            </a:r>
          </a:p>
          <a:p>
            <a:pPr lvl="1"/>
            <a:endParaRPr lang="en-US" dirty="0"/>
          </a:p>
          <a:p>
            <a:r>
              <a:rPr lang="en-US" dirty="0"/>
              <a:t>An SVM pointer can be shared by the host </a:t>
            </a:r>
            <a:r>
              <a:rPr lang="en-US" b="1" dirty="0">
                <a:solidFill>
                  <a:srgbClr val="008000"/>
                </a:solidFill>
              </a:rPr>
              <a:t>and</a:t>
            </a:r>
            <a:r>
              <a:rPr lang="en-US" dirty="0"/>
              <a:t> OpenCL device</a:t>
            </a:r>
          </a:p>
        </p:txBody>
      </p:sp>
    </p:spTree>
    <p:extLst>
      <p:ext uri="{BB962C8B-B14F-4D97-AF65-F5344CB8AC3E}">
        <p14:creationId xmlns:p14="http://schemas.microsoft.com/office/powerpoint/2010/main" val="386547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Only good if you know what machine your code will always run on</a:t>
            </a:r>
          </a:p>
          <a:p>
            <a:r>
              <a:rPr lang="en-US" dirty="0"/>
              <a:t>Simplest to implement</a:t>
            </a:r>
          </a:p>
          <a:p>
            <a:r>
              <a:rPr lang="en-US" dirty="0"/>
              <a:t>Often this simple approach is good enough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cl::Platform::get</a:t>
            </a:r>
            <a:r>
              <a:rPr lang="en-US" sz="16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platforms[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>
                <a:latin typeface="Courier New"/>
                <a:cs typeface="Courier New"/>
              </a:rPr>
              <a:t>].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cl::Context </a:t>
            </a:r>
            <a:r>
              <a:rPr lang="en-US" sz="1600" b="1" dirty="0">
                <a:solidFill>
                  <a:schemeClr val="accent4"/>
                </a:solidFill>
                <a:latin typeface="Courier New"/>
                <a:cs typeface="Courier New"/>
              </a:rPr>
              <a:t>context</a:t>
            </a:r>
            <a:r>
              <a:rPr lang="en-US" sz="1600" b="1" dirty="0">
                <a:latin typeface="Courier New"/>
                <a:cs typeface="Courier New"/>
              </a:rPr>
              <a:t>(devices[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23925"/>
            <a:ext cx="8507288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clSetKernelArgSVMPointer</a:t>
            </a:r>
            <a:endParaRPr lang="en-US" sz="20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000" dirty="0"/>
              <a:t>SVM pointers as kernel arguments</a:t>
            </a:r>
          </a:p>
          <a:p>
            <a:r>
              <a:rPr lang="en-US" sz="2000" dirty="0"/>
              <a:t>A SVM pointer</a:t>
            </a:r>
          </a:p>
          <a:p>
            <a:r>
              <a:rPr lang="en-US" sz="2000" dirty="0"/>
              <a:t>A SVM pointer + offset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849272" y="1434129"/>
            <a:ext cx="3901673" cy="181588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r>
              <a:rPr lang="en-US" sz="1600" b="1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i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id = 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get_global_id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[id] +=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[id];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512" y="3179057"/>
            <a:ext cx="8964488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Allocating SVM pointers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CL_MEM_READ_ONLY,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CL_MEM_READ_WRITE,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514" y="4279723"/>
            <a:ext cx="8208369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Passing SVM pointers as arguments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512" y="5380390"/>
            <a:ext cx="7375812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Passing SVM pointer + offset as arguments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offset);</a:t>
            </a:r>
          </a:p>
        </p:txBody>
      </p:sp>
    </p:spTree>
    <p:extLst>
      <p:ext uri="{BB962C8B-B14F-4D97-AF65-F5344CB8AC3E}">
        <p14:creationId xmlns:p14="http://schemas.microsoft.com/office/powerpoint/2010/main" val="2594862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types of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Coarse-grained </a:t>
            </a:r>
            <a:r>
              <a:rPr lang="en-US" dirty="0"/>
              <a:t>buffer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Fine-grained </a:t>
            </a:r>
            <a:r>
              <a:rPr lang="en-US" dirty="0"/>
              <a:t>buffer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System sharing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Coarse-grained buffer sharing is required to be supported by all OpenCL 2.x platforms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Fine-grained and system sharing are </a:t>
            </a:r>
            <a:r>
              <a:rPr lang="en-US" b="1" dirty="0">
                <a:solidFill>
                  <a:srgbClr val="FF0000"/>
                </a:solidFill>
              </a:rPr>
              <a:t>optional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15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Virtual Memory:</a:t>
            </a:r>
            <a:br>
              <a:rPr lang="en-US" dirty="0"/>
            </a:br>
            <a:r>
              <a:rPr lang="en-US" dirty="0"/>
              <a:t>Coarse &amp; Fine Grained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8245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SVM buffers allocated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Coarse grained sharing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is only guaranteed at synchronization points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Host still needs to use synchronization APIs to update data</a:t>
            </a:r>
          </a:p>
          <a:p>
            <a:pPr lvl="2">
              <a:lnSpc>
                <a:spcPct val="110000"/>
              </a:lnSpc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clEnqueueSVMMap</a:t>
            </a:r>
            <a:r>
              <a:rPr lang="en-US" dirty="0"/>
              <a:t> /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clEnqueueSVMUnmap</a:t>
            </a:r>
            <a:r>
              <a:rPr lang="en-US" dirty="0"/>
              <a:t> or event callbacks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is at a the buffer level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Allows sharing of pointers between host and </a:t>
            </a:r>
            <a:r>
              <a:rPr lang="en-US" dirty="0" err="1"/>
              <a:t>OpenCL</a:t>
            </a:r>
            <a:r>
              <a:rPr lang="en-US" dirty="0"/>
              <a:t> device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Fine grained sharing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 synchronization needed between host and </a:t>
            </a:r>
            <a:r>
              <a:rPr lang="en-US" dirty="0" err="1"/>
              <a:t>OpenCL</a:t>
            </a:r>
            <a:r>
              <a:rPr lang="en-US" dirty="0"/>
              <a:t> device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Host and device can update data in buffer concurrently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using C11 atomics and synchronization operations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is an </a:t>
            </a:r>
            <a:r>
              <a:rPr lang="en-US" b="1" i="1" u="sng" dirty="0"/>
              <a:t>optional</a:t>
            </a:r>
            <a:r>
              <a:rPr lang="en-US" dirty="0"/>
              <a:t> feature</a:t>
            </a:r>
          </a:p>
        </p:txBody>
      </p:sp>
    </p:spTree>
    <p:extLst>
      <p:ext uri="{BB962C8B-B14F-4D97-AF65-F5344CB8AC3E}">
        <p14:creationId xmlns:p14="http://schemas.microsoft.com/office/powerpoint/2010/main" val="13735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Virtual Memory:</a:t>
            </a:r>
            <a:br>
              <a:rPr lang="en-US" dirty="0"/>
            </a:br>
            <a:r>
              <a:rPr lang="en-US" dirty="0"/>
              <a:t>System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directly use </a:t>
            </a:r>
            <a:r>
              <a:rPr lang="en-US" i="1" dirty="0"/>
              <a:t>any</a:t>
            </a:r>
            <a:r>
              <a:rPr lang="en-US" dirty="0"/>
              <a:t> pointer allocated on the host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OpenCL</a:t>
            </a:r>
            <a:r>
              <a:rPr lang="en-US" dirty="0"/>
              <a:t> APIs needed to allocate SVM buffers</a:t>
            </a:r>
          </a:p>
          <a:p>
            <a:r>
              <a:rPr lang="en-US" dirty="0"/>
              <a:t>Both host and </a:t>
            </a:r>
            <a:r>
              <a:rPr lang="en-US" dirty="0" err="1"/>
              <a:t>OpenCL</a:t>
            </a:r>
            <a:r>
              <a:rPr lang="en-US" dirty="0"/>
              <a:t> device can update data using C11 atomics and synchronization functions</a:t>
            </a:r>
          </a:p>
          <a:p>
            <a:r>
              <a:rPr lang="en-US" dirty="0"/>
              <a:t>This is an </a:t>
            </a:r>
            <a:r>
              <a:rPr lang="en-US" b="1" i="1" u="sng" dirty="0"/>
              <a:t>optional</a:t>
            </a:r>
            <a:r>
              <a:rPr lang="en-US" dirty="0"/>
              <a:t>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6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Exercise:</a:t>
            </a:r>
            <a:br>
              <a:rPr lang="en-GB" dirty="0"/>
            </a:br>
            <a:r>
              <a:rPr lang="en-GB" dirty="0"/>
              <a:t>Fast host-device data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Start with the </a:t>
            </a:r>
            <a:r>
              <a:rPr lang="en-GB" dirty="0" err="1">
                <a:latin typeface="Courier New"/>
                <a:cs typeface="Courier New"/>
              </a:rPr>
              <a:t>HostDevTransfer</a:t>
            </a:r>
            <a:r>
              <a:rPr lang="en-GB" dirty="0"/>
              <a:t> example</a:t>
            </a:r>
          </a:p>
          <a:p>
            <a:r>
              <a:rPr lang="en-GB" dirty="0"/>
              <a:t>Improve the performance of the host-to-device data transfers by using pinned memory, then if time allows, also try zero-copy</a:t>
            </a:r>
          </a:p>
          <a:p>
            <a:r>
              <a:rPr lang="en-GB" dirty="0"/>
              <a:t>Experiment with different sized buffers</a:t>
            </a:r>
          </a:p>
          <a:p>
            <a:r>
              <a:rPr lang="en-GB" dirty="0"/>
              <a:t>Experiment with different devices</a:t>
            </a:r>
          </a:p>
          <a:p>
            <a:r>
              <a:rPr lang="en-GB" dirty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/>
              <a:t>Exercise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$ ./transfer --list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Devices: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0: Tesla K40c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1: Tesla K20c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2: Intel(R) Core(TM) i5-3550 CPU @ 3.30GHz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Tesla K40c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3.04s      1.43s       5.99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2.90s      1.30s       6.62 GB/s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Tesla K20c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4.22s      2.59s       3.32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4.18s      2.56s       3.36 GB/s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        Intel(R) Core(TM) i5-3550 CPU @ 3.30GHz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Device has host-unified memory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3.66s      1.10s       7.84 GB/s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Zero-</a:t>
            </a:r>
            <a:r>
              <a:rPr lang="de-DE" dirty="0" err="1">
                <a:latin typeface="Courier New"/>
                <a:cs typeface="Courier New"/>
              </a:rPr>
              <a:t>Copy</a:t>
            </a:r>
            <a:r>
              <a:rPr lang="de-DE" dirty="0">
                <a:latin typeface="Courier New"/>
                <a:cs typeface="Courier New"/>
              </a:rPr>
              <a:t>     2.58s      0.00s    7122.67 GB/s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42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/>
              <a:t>Pass platform &amp; device numbers in command line or via GUI (with sane defaults)</a:t>
            </a:r>
          </a:p>
          <a:p>
            <a:r>
              <a:rPr lang="en-US" dirty="0"/>
              <a:t>Much more flexible</a:t>
            </a:r>
          </a:p>
          <a:p>
            <a:r>
              <a:rPr lang="en-US" dirty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cl::Context </a:t>
            </a:r>
            <a:r>
              <a:rPr lang="en-US" sz="1400" b="1" dirty="0" err="1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cl::Platform::get</a:t>
            </a:r>
            <a:r>
              <a:rPr lang="en-US" sz="14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first platform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platforms[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].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device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/>
                <a:cs typeface="Courier New"/>
              </a:rPr>
              <a:t>return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cl::Context</a:t>
            </a:r>
            <a:r>
              <a:rPr lang="en-US" sz="1400" b="1" dirty="0">
                <a:latin typeface="Courier New"/>
                <a:cs typeface="Courier New"/>
              </a:rPr>
              <a:t>(devices[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 an interactive interface for selecting the device at runtime</a:t>
            </a:r>
          </a:p>
          <a:p>
            <a:r>
              <a:rPr lang="en-US" dirty="0"/>
              <a:t>Give each platform/device a unique number</a:t>
            </a:r>
          </a:p>
          <a:p>
            <a:r>
              <a:rPr lang="en-US" dirty="0"/>
              <a:t>Much cleaner</a:t>
            </a:r>
          </a:p>
          <a:p>
            <a:r>
              <a:rPr lang="en-US" dirty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Running across multiple devices can deliver better performance (if your problem scales well)</a:t>
            </a:r>
          </a:p>
          <a:p>
            <a:r>
              <a:rPr lang="en-US" dirty="0"/>
              <a:t>But you have to manually partition the problem and/or load balance</a:t>
            </a:r>
          </a:p>
          <a:p>
            <a:r>
              <a:rPr lang="en-US" dirty="0"/>
              <a:t>Remember, the cost of moving data to/from a device is much greater than normal </a:t>
            </a:r>
            <a:r>
              <a:rPr lang="en-US" dirty="0" err="1"/>
              <a:t>memcpy's</a:t>
            </a:r>
            <a:r>
              <a:rPr lang="en-US" dirty="0"/>
              <a:t>, so avoid this where possible</a:t>
            </a:r>
          </a:p>
          <a:p>
            <a:r>
              <a:rPr lang="en-US" dirty="0"/>
              <a:t>There are a couple of different ways to use multiple devices within OpenCL</a:t>
            </a:r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simplest method – just create a separate context and command queue for each device</a:t>
            </a:r>
          </a:p>
          <a:p>
            <a:r>
              <a:rPr lang="en-US" dirty="0"/>
              <a:t>This is only useful if you don’t need to move data between devices –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/>
              <a:t> can’t work with memory objects created in different contexts</a:t>
            </a:r>
          </a:p>
          <a:p>
            <a:pPr lvl="1"/>
            <a:r>
              <a:rPr lang="en-US" dirty="0"/>
              <a:t>All memory will have to be copied via the host</a:t>
            </a:r>
          </a:p>
          <a:p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synchronize with events between command queues within different contexts!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Command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context can support more than one device, although </a:t>
            </a:r>
            <a:r>
              <a:rPr lang="en-US" u="sng" dirty="0"/>
              <a:t>only</a:t>
            </a:r>
            <a:r>
              <a:rPr lang="en-US" dirty="0"/>
              <a:t> within the same platform (i.e. vendor)</a:t>
            </a:r>
          </a:p>
          <a:p>
            <a:r>
              <a:rPr lang="en-US" dirty="0"/>
              <a:t>This allows memory copies between devices</a:t>
            </a:r>
          </a:p>
          <a:p>
            <a:r>
              <a:rPr lang="en-US" dirty="0"/>
              <a:t>However, there must be a separate command queue for each device in the context</a:t>
            </a:r>
          </a:p>
          <a:p>
            <a:r>
              <a:rPr lang="en-US" b="1" dirty="0">
                <a:solidFill>
                  <a:srgbClr val="00B050"/>
                </a:solidFill>
              </a:rPr>
              <a:t>CAN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synchronize with events between command queues within the same context!</a:t>
            </a:r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Memory objects can be shared across multiple devices that share a context</a:t>
            </a:r>
          </a:p>
          <a:p>
            <a:r>
              <a:rPr lang="en-GB" dirty="0"/>
              <a:t>The runtime will ensure that data is copied between the devices as needed</a:t>
            </a:r>
          </a:p>
          <a:p>
            <a:r>
              <a:rPr lang="en-GB" dirty="0"/>
              <a:t>However, synchronization must be performed </a:t>
            </a:r>
            <a:r>
              <a:rPr lang="en-GB" b="1" dirty="0">
                <a:solidFill>
                  <a:srgbClr val="008000"/>
                </a:solidFill>
              </a:rPr>
              <a:t>explicitly</a:t>
            </a:r>
            <a:r>
              <a:rPr lang="en-GB" dirty="0"/>
              <a:t>, by providing event dependencies when </a:t>
            </a:r>
            <a:r>
              <a:rPr lang="en-GB" dirty="0" err="1"/>
              <a:t>enqueuing</a:t>
            </a:r>
            <a:r>
              <a:rPr lang="en-GB" dirty="0"/>
              <a:t> commands</a:t>
            </a:r>
          </a:p>
          <a:p>
            <a:r>
              <a:rPr lang="en-GB" dirty="0">
                <a:solidFill>
                  <a:srgbClr val="FF0000"/>
                </a:solidFill>
              </a:rPr>
              <a:t>Some platforms might not concurrently execute kernels on multiple devices that use the same memory objects</a:t>
            </a:r>
            <a:r>
              <a:rPr lang="en-GB" dirty="0"/>
              <a:t>, even if they don’t access overlapping regions</a:t>
            </a:r>
          </a:p>
          <a:p>
            <a:pPr lvl="1"/>
            <a:r>
              <a:rPr lang="en-GB" dirty="0"/>
              <a:t>You might be able to circumvent this with sub-buffers</a:t>
            </a:r>
          </a:p>
          <a:p>
            <a:pPr lvl="1"/>
            <a:r>
              <a:rPr lang="en-GB" dirty="0"/>
              <a:t>Separate kernel objects may also need to be used</a:t>
            </a:r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2832</Words>
  <Application>Microsoft Macintosh PowerPoint</Application>
  <PresentationFormat>On-screen Show (4:3)</PresentationFormat>
  <Paragraphs>413</Paragraphs>
  <Slides>35</Slides>
  <Notes>5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Menlo</vt:lpstr>
      <vt:lpstr>Menlo Regular</vt:lpstr>
      <vt:lpstr>Office Theme</vt:lpstr>
      <vt:lpstr>Advanced OpenCL Topics: Host-DEVICE Interactions</vt:lpstr>
      <vt:lpstr>Platform discovery</vt:lpstr>
      <vt:lpstr>Hard coding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E.g. Halo Exchange</vt:lpstr>
      <vt:lpstr>Pinned Memory</vt:lpstr>
      <vt:lpstr>Pinned Memory</vt:lpstr>
      <vt:lpstr>Malloc Recap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Buffer copy recap</vt:lpstr>
      <vt:lpstr>Using Pinned Memory</vt:lpstr>
      <vt:lpstr>Caveats</vt:lpstr>
      <vt:lpstr>Zero-copy transfers</vt:lpstr>
      <vt:lpstr>Zero-copy transfers</vt:lpstr>
      <vt:lpstr>Shared Virtual Memory</vt:lpstr>
      <vt:lpstr>Shared Virtual Memory</vt:lpstr>
      <vt:lpstr>Shared Virtual Memory</vt:lpstr>
      <vt:lpstr>Shared Virtual Memory</vt:lpstr>
      <vt:lpstr>Shared Virtual Memory: Coarse &amp; Fine Grained</vt:lpstr>
      <vt:lpstr>Shared Virtual Memory: System Sharing</vt:lpstr>
      <vt:lpstr>Exercise: Fast host-device data transfers</vt:lpstr>
      <vt:lpstr>Exercise results</vt:lpstr>
    </vt:vector>
  </TitlesOfParts>
  <Company>University of Bristol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Tom Deakin</cp:lastModifiedBy>
  <cp:revision>115</cp:revision>
  <dcterms:created xsi:type="dcterms:W3CDTF">2015-05-05T22:40:57Z</dcterms:created>
  <dcterms:modified xsi:type="dcterms:W3CDTF">2018-05-04T14:54:19Z</dcterms:modified>
</cp:coreProperties>
</file>