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9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</a:t>
            </a:r>
            <a:r>
              <a:rPr lang="en-GB" dirty="0" smtClean="0"/>
              <a:t>the SDL2 </a:t>
            </a:r>
            <a:r>
              <a:rPr lang="en-GB" dirty="0" smtClean="0"/>
              <a:t>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</a:t>
            </a:r>
            <a:r>
              <a:rPr lang="en-GB" dirty="0" smtClean="0"/>
              <a:t>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</a:t>
            </a:r>
            <a:r>
              <a:rPr lang="en-GB" dirty="0" smtClean="0"/>
              <a:t>IWOCL2016</a:t>
            </a:r>
            <a:r>
              <a:rPr lang="en-GB" dirty="0"/>
              <a:t>/solutions/Bilateral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</a:t>
            </a:r>
            <a:r>
              <a:rPr lang="en-GB" dirty="0" smtClean="0"/>
              <a:t>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Results from 3 different versions (meta programming, optimised and images) </a:t>
            </a:r>
            <a:r>
              <a:rPr lang="en-GB" smtClean="0"/>
              <a:t>on an Nvidia</a:t>
            </a:r>
            <a:r>
              <a:rPr lang="en-GB" dirty="0" smtClean="0"/>
              <a:t> K40: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Running reference...</a:t>
            </a:r>
          </a:p>
          <a:p>
            <a:pPr marL="0" indent="0">
              <a:buNone/>
            </a:pPr>
            <a:r>
              <a:rPr lang="en-GB" dirty="0"/>
              <a:t>Reference took 7784.3ms (1 frame)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~/IWOCL2016/solutions/Bilateral$ </a:t>
            </a:r>
            <a:r>
              <a:rPr lang="en-GB" b="1" dirty="0"/>
              <a:t>./</a:t>
            </a:r>
            <a:r>
              <a:rPr lang="en-GB" b="1" dirty="0" err="1"/>
              <a:t>bilateral_meta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 smtClean="0"/>
              <a:t>OpenCL </a:t>
            </a:r>
            <a:r>
              <a:rPr lang="en-GB" dirty="0"/>
              <a:t>took 357.9ms (11.2ms / frame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~/IWOCL2016/solutions/Bilateral$ </a:t>
            </a:r>
            <a:r>
              <a:rPr lang="en-GB" b="1" dirty="0"/>
              <a:t>./</a:t>
            </a:r>
            <a:r>
              <a:rPr lang="en-GB" b="1" dirty="0" err="1"/>
              <a:t>bilateral_opt</a:t>
            </a:r>
            <a:endParaRPr lang="en-GB" b="1" dirty="0"/>
          </a:p>
          <a:p>
            <a:pPr marL="0" indent="0">
              <a:buNone/>
            </a:pPr>
            <a:r>
              <a:rPr lang="en-GB" dirty="0" smtClean="0"/>
              <a:t>OpenCL </a:t>
            </a:r>
            <a:r>
              <a:rPr lang="en-GB" dirty="0"/>
              <a:t>took 74.0ms (2.3ms / frame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~/IWOCL2016/solutions/Bilateral$ </a:t>
            </a:r>
            <a:r>
              <a:rPr lang="en-GB" b="1" dirty="0"/>
              <a:t>./</a:t>
            </a:r>
            <a:r>
              <a:rPr lang="en-GB" b="1" dirty="0" err="1"/>
              <a:t>bilateral_images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 smtClean="0"/>
              <a:t>OpenCL </a:t>
            </a:r>
            <a:r>
              <a:rPr lang="en-GB" dirty="0"/>
              <a:t>took 41.8ms (1.3ms / frame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9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1982</Words>
  <Application>Microsoft Macintosh PowerPoint</Application>
  <PresentationFormat>On-screen Show (4:3)</PresentationFormat>
  <Paragraphs>231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90</cp:revision>
  <dcterms:created xsi:type="dcterms:W3CDTF">2015-05-05T22:42:33Z</dcterms:created>
  <dcterms:modified xsi:type="dcterms:W3CDTF">2016-04-14T10:18:15Z</dcterms:modified>
</cp:coreProperties>
</file>