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</a:t>
            </a:r>
            <a:r>
              <a:rPr lang="en-GB" dirty="0" err="1" smtClean="0"/>
              <a:t>OpenCL</a:t>
            </a:r>
            <a:r>
              <a:rPr lang="en-GB" dirty="0" smtClean="0"/>
              <a:t> Topics – </a:t>
            </a:r>
            <a:r>
              <a:rPr lang="en-GB" dirty="0" smtClean="0"/>
              <a:t>Kernel </a:t>
            </a:r>
            <a:r>
              <a:rPr lang="en-GB" dirty="0" smtClean="0"/>
              <a:t>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</a:t>
            </a:r>
            <a:r>
              <a:rPr lang="en-GB" dirty="0" smtClean="0"/>
              <a:t>is </a:t>
            </a:r>
            <a:r>
              <a:rPr lang="en-GB" dirty="0" smtClean="0"/>
              <a:t>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</a:t>
            </a:r>
            <a:r>
              <a:rPr lang="en-GB" dirty="0" smtClean="0"/>
              <a:t>provide </a:t>
            </a:r>
            <a:r>
              <a:rPr lang="en-GB" dirty="0" smtClean="0"/>
              <a:t>an offline compiler </a:t>
            </a:r>
            <a:r>
              <a:rPr lang="en-GB" dirty="0" smtClean="0"/>
              <a:t>which </a:t>
            </a:r>
            <a:r>
              <a:rPr lang="en-GB" dirty="0" smtClean="0"/>
              <a:t>can generate LLVM/SPIR </a:t>
            </a:r>
            <a:r>
              <a:rPr lang="en-GB" dirty="0" smtClean="0"/>
              <a:t>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CL_KERNEL_NUM_ARGS&gt;();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</a:t>
            </a:r>
            <a:r>
              <a:rPr lang="en-GB" dirty="0" smtClean="0">
                <a:latin typeface="Trebuchet MS"/>
                <a:cs typeface="Trebuchet MS"/>
              </a:rPr>
              <a:t>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</a:t>
            </a:r>
            <a:r>
              <a:rPr lang="en-GB" dirty="0" smtClean="0"/>
              <a:t>enables the creation of libraries of compiled OpenCL functions, that can be linked to multiple program objects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to control which GPU architecture to target,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only know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</a:t>
            </a:r>
            <a:r>
              <a:rPr lang="en-GB" dirty="0" smtClean="0">
                <a:latin typeface="Trebuchet MS"/>
                <a:cs typeface="Trebuchet MS"/>
              </a:rPr>
              <a:t>runtime </a:t>
            </a:r>
            <a:r>
              <a:rPr lang="en-GB" dirty="0" smtClean="0">
                <a:latin typeface="Trebuchet MS"/>
                <a:cs typeface="Trebuchet MS"/>
              </a:rPr>
              <a:t>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</a:t>
            </a:r>
            <a:r>
              <a:rPr lang="en-GB" dirty="0" smtClean="0"/>
              <a:t>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N-Body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working (naïve) 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</a:t>
            </a:r>
            <a:r>
              <a:rPr lang="en-GB" dirty="0" smtClean="0"/>
              <a:t>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</a:t>
            </a:r>
            <a:r>
              <a:rPr lang="en-GB" dirty="0" smtClean="0"/>
              <a:t>won’t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</a:t>
            </a:r>
            <a:r>
              <a:rPr lang="en-GB" dirty="0" smtClean="0"/>
              <a:t>won’t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/>
              <a:t>Add a command-line argument (e.g.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/>
              <a:t>) to dynamically control the amount of unrolling inside the kernel (replacing the static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definition</a:t>
            </a:r>
            <a:r>
              <a:rPr lang="en-GB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</a:t>
            </a:r>
            <a:r>
              <a:rPr lang="en-GB" dirty="0" smtClean="0"/>
              <a:t>binary:</a:t>
            </a:r>
            <a:endParaRPr lang="en-GB" dirty="0" smtClean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</a:t>
            </a:r>
            <a:r>
              <a:rPr lang="en-GB" dirty="0" smtClean="0"/>
              <a:t>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Khronos</a:t>
            </a:r>
            <a:r>
              <a:rPr lang="en-GB" dirty="0" smtClean="0"/>
              <a:t> have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</a:t>
            </a:r>
            <a:r>
              <a:rPr lang="en-GB" dirty="0" smtClean="0"/>
              <a:t>a </a:t>
            </a:r>
            <a:r>
              <a:rPr lang="en-GB" dirty="0" smtClean="0"/>
              <a:t>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</a:t>
            </a:r>
            <a:r>
              <a:rPr lang="en-GB" dirty="0" smtClean="0"/>
              <a:t>vendors, but SPIR-V is now core in </a:t>
            </a:r>
            <a:r>
              <a:rPr lang="en-GB" dirty="0" err="1" smtClean="0"/>
              <a:t>OpenCL</a:t>
            </a:r>
            <a:r>
              <a:rPr lang="en-GB" dirty="0" smtClean="0"/>
              <a:t> 2.1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</a:t>
            </a:r>
            <a:r>
              <a:rPr lang="en-GB" dirty="0" smtClean="0"/>
              <a:t>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  <a:endParaRPr lang="en-GB" dirty="0" smtClean="0"/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1627</Words>
  <Application>Microsoft Macintosh PowerPoint</Application>
  <PresentationFormat>On-screen Show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OpenCL Topics –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Tom Deakin</cp:lastModifiedBy>
  <cp:revision>34</cp:revision>
  <dcterms:created xsi:type="dcterms:W3CDTF">2015-05-05T22:42:33Z</dcterms:created>
  <dcterms:modified xsi:type="dcterms:W3CDTF">2015-05-06T14:13:14Z</dcterms:modified>
</cp:coreProperties>
</file>