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 - 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pinned 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e.g. NVIDIA supports pinned </a:t>
            </a:r>
            <a:r>
              <a:rPr lang="en-US" dirty="0"/>
              <a:t>memory </a:t>
            </a:r>
            <a:r>
              <a:rPr lang="en-US" dirty="0" smtClean="0"/>
              <a:t>allocations (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you allocate </a:t>
            </a:r>
            <a:r>
              <a:rPr lang="en-US" dirty="0" smtClean="0"/>
              <a:t>a </a:t>
            </a:r>
            <a:r>
              <a:rPr lang="en-US" dirty="0" err="1" smtClean="0"/>
              <a:t>cl_mem</a:t>
            </a:r>
            <a:r>
              <a:rPr lang="en-US" dirty="0" smtClean="0"/>
              <a:t> object, </a:t>
            </a:r>
            <a:r>
              <a:rPr lang="en-US" dirty="0"/>
              <a:t>you also allocate page-locked host </a:t>
            </a:r>
            <a:r>
              <a:rPr lang="en-US" dirty="0" smtClean="0"/>
              <a:t>memory of the same size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this does not return the host pointer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Reading and writing data is handled by </a:t>
            </a:r>
            <a:r>
              <a:rPr lang="en-US" b="1" dirty="0" err="1" smtClean="0"/>
              <a:t>enqueueMapBuffer</a:t>
            </a:r>
            <a:r>
              <a:rPr lang="en-US" dirty="0" smtClean="0"/>
              <a:t>, which </a:t>
            </a:r>
            <a:r>
              <a:rPr lang="en-US" i="1" dirty="0" smtClean="0"/>
              <a:t>does</a:t>
            </a:r>
            <a:r>
              <a:rPr lang="en-US" dirty="0" smtClean="0"/>
              <a:t> return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Eventually call </a:t>
            </a:r>
            <a:r>
              <a:rPr lang="en-US" dirty="0" err="1" smtClean="0"/>
              <a:t>clEnqueueUnmapMemObject</a:t>
            </a:r>
            <a:r>
              <a:rPr lang="en-US" dirty="0" smtClean="0"/>
              <a:t> when you're done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device 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CL_MEM_READ_WRITE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at least will not be any slower than 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are much greater than normal </a:t>
            </a:r>
            <a:r>
              <a:rPr lang="en-US" dirty="0" err="1" smtClean="0"/>
              <a:t>memcopys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project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</a:t>
            </a:r>
            <a:r>
              <a:rPr lang="en-US" dirty="0" smtClean="0"/>
              <a:t>runtime</a:t>
            </a:r>
            <a:endParaRPr lang="en-US" dirty="0" smtClean="0"/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1519</Words>
  <Application>Microsoft Macintosh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 -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 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22</cp:revision>
  <dcterms:created xsi:type="dcterms:W3CDTF">2015-05-05T22:40:57Z</dcterms:created>
  <dcterms:modified xsi:type="dcterms:W3CDTF">2015-05-06T14:09:23Z</dcterms:modified>
</cp:coreProperties>
</file>