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</a:t>
            </a:r>
            <a:r>
              <a:rPr lang="en-GB" dirty="0" smtClean="0"/>
              <a:t>–</a:t>
            </a:r>
            <a:br>
              <a:rPr lang="en-GB" dirty="0" smtClean="0"/>
            </a:br>
            <a:r>
              <a:rPr lang="en-GB" dirty="0" smtClean="0"/>
              <a:t>OPENCL </a:t>
            </a:r>
            <a:r>
              <a:rPr lang="en-GB" dirty="0" smtClean="0"/>
              <a:t>/ OpenGL </a:t>
            </a:r>
            <a:r>
              <a:rPr lang="en-GB" dirty="0" err="1" smtClean="0"/>
              <a:t>interop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of all 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nqueueReleaseGLObjects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273050"/>
            <a:ext cx="4906888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objects.push_back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Release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shared objects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Clear CL queue before using objects from OpenGL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queue.finish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This extension potentially improves performance by removing some of the requirements for explicit synchronization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P</a:t>
            </a:r>
            <a:r>
              <a:rPr lang="en-GB" dirty="0" smtClean="0"/>
              <a:t>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Provides guarantees that all pending OpenCL operations are complete upon calling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A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 smtClean="0"/>
              <a:t> extension in OpenGL allows us to link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cl::Event </a:t>
            </a:r>
            <a:r>
              <a:rPr lang="en-GB" dirty="0" smtClean="0"/>
              <a:t>objects to GL sync objects, giving us more control over the synchronization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4</a:t>
            </a:r>
            <a:r>
              <a:rPr lang="en-GB" dirty="0" smtClean="0"/>
              <a:t>: CL/GL </a:t>
            </a:r>
            <a:r>
              <a:rPr lang="en-GB" dirty="0" err="1" smtClean="0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Use the code in </a:t>
            </a:r>
            <a:r>
              <a:rPr lang="en-GB" dirty="0" err="1" smtClean="0">
                <a:latin typeface="Courier New"/>
                <a:cs typeface="Courier New"/>
              </a:rPr>
              <a:t>NBody</a:t>
            </a:r>
            <a:r>
              <a:rPr lang="en-GB" dirty="0" smtClean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There is an </a:t>
            </a:r>
            <a:r>
              <a:rPr lang="en-GB" dirty="0" err="1" smtClean="0">
                <a:latin typeface="Trebuchet MS"/>
                <a:cs typeface="Trebuchet MS"/>
              </a:rPr>
              <a:t>OpenCL</a:t>
            </a:r>
            <a:r>
              <a:rPr lang="en-GB" dirty="0" smtClean="0">
                <a:latin typeface="Trebuchet MS"/>
                <a:cs typeface="Trebuchet MS"/>
              </a:rPr>
              <a:t> that is filled with pixel data, but this isn’t shared with OpenGL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Create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Make it look nice</a:t>
            </a:r>
            <a:r>
              <a:rPr lang="en-GB" dirty="0" smtClean="0">
                <a:latin typeface="Trebuchet MS"/>
                <a:cs typeface="Trebuchet MS"/>
              </a:rPr>
              <a:t>!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Solutions using Image/Texture Objects and Buffer/Vertex Buffer Objects will be provided</a:t>
            </a:r>
            <a:endParaRPr lang="en-GB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&amp;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Khronos</a:t>
            </a:r>
            <a:r>
              <a:rPr lang="en-US" dirty="0" smtClean="0"/>
              <a:t> have specified a method of interoperation between CL and GL</a:t>
            </a:r>
          </a:p>
          <a:p>
            <a:r>
              <a:rPr lang="en-US" smtClean="0"/>
              <a:t>Some </a:t>
            </a:r>
            <a:r>
              <a:rPr lang="en-US" dirty="0" smtClean="0"/>
              <a:t>details are platform specific, because of OpenGL</a:t>
            </a:r>
          </a:p>
          <a:p>
            <a:r>
              <a:rPr lang="en-US" dirty="0" smtClean="0"/>
              <a:t>It can be used to combine compute and visualization, without any data movement overheads (although it requires extra synchronization)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r>
              <a:rPr lang="en-GB" dirty="0" smtClean="0"/>
              <a:t>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Initialize OpenGL as normal</a:t>
            </a:r>
          </a:p>
          <a:p>
            <a:r>
              <a:rPr lang="en-GB" dirty="0" smtClean="0"/>
              <a:t>Create </a:t>
            </a:r>
            <a:r>
              <a:rPr lang="en-GB" dirty="0" smtClean="0"/>
              <a:t>an OpenCL context with OpenGL sharing </a:t>
            </a:r>
            <a:r>
              <a:rPr lang="en-GB" dirty="0" smtClean="0"/>
              <a:t>enabled</a:t>
            </a:r>
          </a:p>
          <a:p>
            <a:r>
              <a:rPr lang="en-GB" dirty="0" smtClean="0"/>
              <a:t>Create OpenGL texture/buffer objects</a:t>
            </a:r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 err="1" smtClean="0"/>
              <a:t>OpenCL</a:t>
            </a:r>
            <a:r>
              <a:rPr lang="en-GB" dirty="0" smtClean="0"/>
              <a:t> image/buffer objects from the OpenGL texture/buffer objects</a:t>
            </a:r>
          </a:p>
          <a:p>
            <a:r>
              <a:rPr lang="en-GB" dirty="0" smtClean="0"/>
              <a:t>Acquire </a:t>
            </a:r>
            <a:r>
              <a:rPr lang="en-GB" dirty="0" smtClean="0"/>
              <a:t>ownership of the object in OpenCL before using it, and release ownership when </a:t>
            </a:r>
            <a:r>
              <a:rPr lang="en-GB" dirty="0" smtClean="0"/>
              <a:t>finished</a:t>
            </a:r>
          </a:p>
          <a:p>
            <a:r>
              <a:rPr lang="en-GB" dirty="0" smtClean="0"/>
              <a:t>Render </a:t>
            </a:r>
            <a:r>
              <a:rPr lang="en-GB" dirty="0" smtClean="0"/>
              <a:t>textures/buffers from GL as usual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platform specific, </a:t>
            </a:r>
            <a:r>
              <a:rPr lang="en-US" dirty="0"/>
              <a:t>a</a:t>
            </a:r>
            <a:r>
              <a:rPr lang="en-US" dirty="0" smtClean="0"/>
              <a:t>lthough libraries like SDL, </a:t>
            </a:r>
            <a:r>
              <a:rPr lang="en-US" dirty="0" err="1" smtClean="0"/>
              <a:t>glfw</a:t>
            </a:r>
            <a:r>
              <a:rPr lang="en-US" dirty="0" smtClean="0"/>
              <a:t>, and glut can make this much simpler</a:t>
            </a:r>
          </a:p>
          <a:p>
            <a:r>
              <a:rPr lang="en-US" dirty="0" smtClean="0"/>
              <a:t>OpenGL initialization needs nothing special</a:t>
            </a:r>
          </a:p>
          <a:p>
            <a:pPr lvl="1"/>
            <a:r>
              <a:rPr lang="en-US" dirty="0" smtClean="0"/>
              <a:t>Create a rendering context</a:t>
            </a:r>
          </a:p>
          <a:p>
            <a:pPr lvl="1"/>
            <a:r>
              <a:rPr lang="en-US" dirty="0" smtClean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(SDL_GL_CONTEXT_MAJOR_VERSION, 2);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(SDL_GL_CONTEXT_MINOR_VERSION, 1);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(SDL_GL_DOUBLEBUFFER, 1);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"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-example", -1, -1,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SDL_WINDOW_OPENGL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| SDL_WINDOW_SHOWN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can initialize OpenCL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(1,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0,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0,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GL_FLOAT, NULL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cl_APPLE_gl_sharing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context properties to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 smtClean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properties[] =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CL_GL_CONTEXT_KHR, (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CL_GL_CONTEXT_KHR,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CL_WGL_HDC_KHR,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CL/GL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OpenGL textures can be shared as OpenCL image objects</a:t>
            </a:r>
          </a:p>
          <a:p>
            <a:pPr lvl="1"/>
            <a:r>
              <a:rPr lang="en-GB" dirty="0" smtClean="0"/>
              <a:t>There are some limitations about which GL texture formats are supported</a:t>
            </a:r>
          </a:p>
          <a:p>
            <a:r>
              <a:rPr lang="en-GB" dirty="0" smtClean="0"/>
              <a:t>OpenGL buffer-objects (PBO / VBO) can be shared as OpenCL buffer objects</a:t>
            </a:r>
          </a:p>
          <a:p>
            <a:r>
              <a:rPr lang="en-GB" dirty="0" smtClean="0"/>
              <a:t>If the device doesn’t support CL/GL sharing, a GL buffer can be mapped to a host pointer and wrapped by an OpenCL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Finally, we can create our shared object between OpenCL and OpenGL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* or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GL_TEXTURE_2D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CL_MEM_WRITE_ONLY, 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cl::Buffer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CL_MEM_WRITE_ONLY | CL_MEM_USE_HOST_PTR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*height*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(cl_uchar4)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// mapped GL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1.2: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 smtClean="0">
                <a:solidFill>
                  <a:srgbClr val="3366FF"/>
                </a:solidFill>
              </a:rPr>
              <a:t> </a:t>
            </a:r>
            <a:r>
              <a:rPr lang="en-GB" sz="1200" dirty="0" smtClean="0"/>
              <a:t>; 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1.1: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 smtClean="0"/>
              <a:t> and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  <a:endParaRPr lang="en-GB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1198</Words>
  <Application>Microsoft Macintosh PowerPoint</Application>
  <PresentationFormat>On-screen Show (4:3)</PresentationFormat>
  <Paragraphs>185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OpenCL Topics – OPENCL / OpenGL interop. </vt:lpstr>
      <vt:lpstr>OpenGL &amp; OpenCL</vt:lpstr>
      <vt:lpstr>CL/GL Interop Overview</vt:lpstr>
      <vt:lpstr>OpenGL Setup</vt:lpstr>
      <vt:lpstr>Setting up SDL and OpenGL</vt:lpstr>
      <vt:lpstr>Setting up SDL and OpenGL</vt:lpstr>
      <vt:lpstr>Setting up OpenCL</vt:lpstr>
      <vt:lpstr>Shared CL/GL objects</vt:lpstr>
      <vt:lpstr>Setting up OpenCL</vt:lpstr>
      <vt:lpstr>Using Shared Objects</vt:lpstr>
      <vt:lpstr>cl_khr_egl_image</vt:lpstr>
      <vt:lpstr>cl_khr_gl_event</vt:lpstr>
      <vt:lpstr>Exercise 4: CL/GL Interop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Tom Deakin</cp:lastModifiedBy>
  <cp:revision>17</cp:revision>
  <dcterms:created xsi:type="dcterms:W3CDTF">2015-05-05T22:43:58Z</dcterms:created>
  <dcterms:modified xsi:type="dcterms:W3CDTF">2015-05-06T14:26:50Z</dcterms:modified>
</cp:coreProperties>
</file>