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</a:t>
            </a:r>
            <a:r>
              <a:rPr lang="en-US" dirty="0" smtClean="0"/>
              <a:t>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results (Zoo </a:t>
            </a:r>
            <a:r>
              <a:rPr lang="en-GB" dirty="0"/>
              <a:t>machine </a:t>
            </a:r>
            <a:r>
              <a:rPr lang="en-GB" dirty="0" err="1" smtClean="0"/>
              <a:t>yawai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2295</Words>
  <Application>Microsoft Macintosh PowerPoint</Application>
  <PresentationFormat>On-screen Show (4:3)</PresentationFormat>
  <Paragraphs>317</Paragraphs>
  <Slides>28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  <vt:lpstr>Exercise results (Zoo machine yawai)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73</cp:revision>
  <dcterms:created xsi:type="dcterms:W3CDTF">2015-05-05T22:40:57Z</dcterms:created>
  <dcterms:modified xsi:type="dcterms:W3CDTF">2016-04-18T22:36:39Z</dcterms:modified>
</cp:coreProperties>
</file>