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Visualizing scientific computations</a:t>
            </a:r>
          </a:p>
          <a:p>
            <a:r>
              <a:rPr lang="en-GB" dirty="0" smtClean="0"/>
              <a:t>Rendering results from image processing/augmented</a:t>
            </a:r>
            <a:r>
              <a:rPr lang="en-GB" baseline="0" dirty="0" smtClean="0"/>
              <a:t> reality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using SDL2</a:t>
            </a:r>
            <a:r>
              <a:rPr lang="en-GB" baseline="0" dirty="0" smtClean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Mapped</a:t>
            </a:r>
            <a:r>
              <a:rPr lang="en-GB" baseline="0" dirty="0" smtClean="0"/>
              <a:t> approach: Need to destroy CL buffer and 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provide a zero-copy path between camera-&gt;compute-&gt;rendering on mobile platforms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Needs</a:t>
            </a:r>
            <a:r>
              <a:rPr lang="en-GB" baseline="0" dirty="0" smtClean="0"/>
              <a:t> to </a:t>
            </a:r>
            <a:r>
              <a:rPr lang="en-GB" baseline="0" smtClean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interoperability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objects.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push_back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queue.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r>
              <a:rPr lang="en-US" sz="1200" b="1" dirty="0" smtClean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queue.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r>
              <a:rPr lang="en-US" sz="1200" b="1" dirty="0" smtClean="0">
                <a:latin typeface="Courier New"/>
                <a:cs typeface="Courier New"/>
              </a:rPr>
              <a:t>(&amp;objects)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queue.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finish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Also allows </a:t>
            </a:r>
            <a:r>
              <a:rPr lang="en-GB" dirty="0"/>
              <a:t>us to </a:t>
            </a:r>
            <a:r>
              <a:rPr lang="en-GB" dirty="0" smtClean="0"/>
              <a:t>create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Event</a:t>
            </a:r>
            <a:r>
              <a:rPr lang="en-GB" b="1" dirty="0" smtClean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</a:t>
            </a:r>
            <a:r>
              <a:rPr lang="en-GB" dirty="0" smtClean="0"/>
              <a:t>from GL </a:t>
            </a:r>
            <a:r>
              <a:rPr lang="en-GB" dirty="0"/>
              <a:t>sync objects, giving us more control over the synchronization </a:t>
            </a:r>
            <a:r>
              <a:rPr lang="en-GB" dirty="0" smtClean="0"/>
              <a:t>process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related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create GL sync objects from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EGL is a </a:t>
            </a:r>
            <a:r>
              <a:rPr lang="en-US" dirty="0" err="1" smtClean="0"/>
              <a:t>Khronos</a:t>
            </a:r>
            <a:r>
              <a:rPr lang="en-US" dirty="0" smtClean="0"/>
              <a:t>-defined interface between OpenGL ES and the native windowing system</a:t>
            </a:r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</a:t>
            </a:r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GL-VBO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 smtClean="0">
                <a:latin typeface="Trebuchet MS"/>
                <a:cs typeface="Trebuchet MS"/>
              </a:rPr>
              <a:t>version, which shares the body positions as a 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a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will be provided</a:t>
            </a:r>
          </a:p>
          <a:p>
            <a:pPr>
              <a:lnSpc>
                <a:spcPct val="110000"/>
              </a:lnSpc>
            </a:pPr>
            <a:r>
              <a:rPr lang="en-GB" b="1" dirty="0" smtClean="0">
                <a:solidFill>
                  <a:srgbClr val="FF0000"/>
                </a:solidFill>
                <a:latin typeface="Trebuchet MS"/>
                <a:cs typeface="Trebuchet MS"/>
              </a:rPr>
              <a:t>NOTE</a:t>
            </a:r>
            <a:r>
              <a:rPr lang="en-GB" dirty="0" smtClean="0">
                <a:latin typeface="Trebuchet MS"/>
                <a:cs typeface="Trebuchet MS"/>
              </a:rPr>
              <a:t>: you can't run these remotely, needs to be on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.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(SDL_GL_CONTEXT_MAJOR_VERSION,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(SDL_GL_CONTEXT_MINOR_VERSION,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(SDL_GL_DOUBLEBUFFER,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sz="1200" b="1" dirty="0" err="1">
                <a:solidFill>
                  <a:schemeClr val="accent5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-example"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GL_FLOAT,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NULL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  <a:r>
              <a:rPr lang="en-US" sz="1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0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0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};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cl::Context </a:t>
            </a:r>
            <a:r>
              <a:rPr lang="en-US" sz="12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 smtClean="0">
                <a:latin typeface="Courier New"/>
                <a:cs typeface="Courier New"/>
              </a:rPr>
              <a:t>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context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texTargetGL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CL_MEM_WRITE_ONLY, 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bufTargetGL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width</a:t>
            </a:r>
            <a:r>
              <a:rPr lang="en-US" sz="1200" b="1" dirty="0"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latin typeface="Courier New"/>
                <a:cs typeface="Courier New"/>
              </a:rPr>
              <a:t>,  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1397</Words>
  <Application>Microsoft Macintosh PowerPoint</Application>
  <PresentationFormat>On-screen Show (4:3)</PresentationFormat>
  <Paragraphs>208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interoperability </vt:lpstr>
      <vt:lpstr>OpenGL &amp; OpenCL</vt:lpstr>
      <vt:lpstr>CL/GL Interop.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50</cp:revision>
  <dcterms:created xsi:type="dcterms:W3CDTF">2015-05-05T22:43:58Z</dcterms:created>
  <dcterms:modified xsi:type="dcterms:W3CDTF">2016-04-18T23:11:59Z</dcterms:modified>
</cp:coreProperties>
</file>