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95" d="100"/>
          <a:sy n="95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11/05/15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user@192.168.2.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</a:t>
            </a:r>
            <a:r>
              <a:rPr lang="en-GB" dirty="0" err="1" smtClean="0">
                <a:solidFill>
                  <a:schemeClr val="tx2"/>
                </a:solidFill>
              </a:rPr>
              <a:t>Deakin</a:t>
            </a:r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Mike O'Connor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sp>
        <p:nvSpPr>
          <p:cNvPr id="6" name="Explosion 1 5"/>
          <p:cNvSpPr/>
          <p:nvPr/>
        </p:nvSpPr>
        <p:spPr bwMode="auto">
          <a:xfrm>
            <a:off x="6737017" y="2751667"/>
            <a:ext cx="2346292" cy="2372154"/>
          </a:xfrm>
          <a:prstGeom prst="irregularSeal1">
            <a:avLst/>
          </a:prstGeom>
          <a:solidFill>
            <a:srgbClr val="FFFF00"/>
          </a:solidFill>
          <a:ln w="3175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Tahoma" pitchFamily="34" charset="0"/>
              <a:cs typeface="Tahoma" pitchFamily="34" charset="0"/>
              <a:sym typeface="Myriad Set Text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615019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>
              <a:solidFill>
                <a:schemeClr val="tx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8" y="5615019"/>
            <a:ext cx="1107096" cy="726690"/>
            <a:chOff x="2323407" y="5287980"/>
            <a:chExt cx="1328514" cy="654021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328514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1025037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2893" y="5615019"/>
            <a:ext cx="1148946" cy="726690"/>
            <a:chOff x="4399737" y="5287980"/>
            <a:chExt cx="1378735" cy="654021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1020844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7" y="5557007"/>
              <a:ext cx="1378735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34380" y="5615019"/>
            <a:ext cx="1169667" cy="726690"/>
            <a:chOff x="6476999" y="5287980"/>
            <a:chExt cx="1403601" cy="654021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1033829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6999" y="5557007"/>
              <a:ext cx="1403601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1.2 </a:t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51501" y="5615019"/>
            <a:ext cx="1152748" cy="726690"/>
            <a:chOff x="7072757" y="4970329"/>
            <a:chExt cx="1383297" cy="654021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83297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2.0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33828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347864" y="4360334"/>
            <a:ext cx="1942456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partitioning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compilation and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image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kernels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/ custom devices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and OpenGL Interop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92080" y="3954983"/>
            <a:ext cx="1517532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4415297"/>
            <a:ext cx="220089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event-driven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data/event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42341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17408" y="5925706"/>
            <a:ext cx="714593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009434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84501" y="59333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904069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715297" y="5928259"/>
            <a:ext cx="1124277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445576" y="5615017"/>
            <a:ext cx="1158872" cy="871730"/>
            <a:chOff x="7072757" y="4970329"/>
            <a:chExt cx="1390646" cy="784557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90646" cy="51553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2.1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br>
                <a:rPr lang="en-US" dirty="0" smtClean="0">
                  <a:latin typeface="Trebuchet MS" pitchFamily="34" charset="0"/>
                </a:rPr>
              </a:br>
              <a:r>
                <a:rPr lang="en-US" sz="1050" dirty="0" smtClean="0">
                  <a:latin typeface="Trebuchet MS" pitchFamily="34" charset="0"/>
                </a:rPr>
                <a:t>(Provisional)</a:t>
              </a:r>
              <a:endParaRPr lang="en-US" sz="1050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18410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Mar15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813880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16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687810" y="5933348"/>
            <a:ext cx="89191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584872" y="3293031"/>
            <a:ext cx="2607354" cy="12003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OpenCL C++ Shading language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SPIR-V in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Subgroups into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query operations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clCloneKernel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Low-latency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timer queries </a:t>
            </a:r>
          </a:p>
        </p:txBody>
      </p:sp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/OpenCL</a:t>
            </a:r>
            <a:r>
              <a:rPr lang="en-GB" sz="2800" dirty="0" smtClean="0">
                <a:hlinkClick r:id="rId2"/>
              </a:rPr>
              <a:t>/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smtClean="0"/>
              <a:t>IWOCL_2015</a:t>
            </a:r>
            <a:r>
              <a:rPr lang="en-GB" sz="2800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/>
              <a:t>platform and command-</a:t>
            </a:r>
            <a:r>
              <a:rPr lang="en-GB" dirty="0" smtClean="0"/>
              <a:t>queue,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we do not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ibsdl2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driver is built 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Ubuntu 14.10+ / Linux</a:t>
            </a:r>
          </a:p>
          <a:p>
            <a:pPr lvl="1"/>
            <a:r>
              <a:rPr lang="en-US" dirty="0" smtClean="0"/>
              <a:t>We installed these packages through apt-get</a:t>
            </a:r>
            <a:endParaRPr lang="en-US" dirty="0"/>
          </a:p>
          <a:p>
            <a:pPr lvl="2"/>
            <a:r>
              <a:rPr lang="en-US" dirty="0" smtClean="0"/>
              <a:t>mesa</a:t>
            </a:r>
            <a:r>
              <a:rPr lang="en-US" dirty="0"/>
              <a:t>-common-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r>
              <a:rPr lang="en-US" dirty="0" smtClean="0"/>
              <a:t>libsdl2</a:t>
            </a:r>
            <a:r>
              <a:rPr lang="en-US" dirty="0"/>
              <a:t>-</a:t>
            </a:r>
            <a:r>
              <a:rPr lang="en-US" dirty="0" smtClean="0"/>
              <a:t>dev</a:t>
            </a:r>
          </a:p>
          <a:p>
            <a:pPr lvl="2"/>
            <a:r>
              <a:rPr lang="en-US" dirty="0" smtClean="0"/>
              <a:t>libgl1</a:t>
            </a:r>
            <a:r>
              <a:rPr lang="en-US" dirty="0"/>
              <a:t>-mesa-</a:t>
            </a:r>
            <a:r>
              <a:rPr lang="en-US" dirty="0" smtClean="0"/>
              <a:t>glx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OpenCL</a:t>
            </a:r>
            <a:r>
              <a:rPr lang="en-US" dirty="0"/>
              <a:t> driver (e.g. NVIDIA, AMD or Intel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HP/AMD: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user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@192.168.2.2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Connect via FirePro5 or FirePro24 </a:t>
            </a:r>
            <a:r>
              <a:rPr lang="en-US" dirty="0" err="1" smtClean="0">
                <a:latin typeface="+mj-lt"/>
                <a:cs typeface="Courier New"/>
              </a:rPr>
              <a:t>WiFi</a:t>
            </a:r>
            <a:r>
              <a:rPr lang="en-US" dirty="0" smtClean="0">
                <a:latin typeface="+mj-lt"/>
                <a:cs typeface="Courier New"/>
              </a:rPr>
              <a:t> network.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Key is </a:t>
            </a:r>
            <a:r>
              <a:rPr lang="en-US" dirty="0" smtClean="0">
                <a:latin typeface="Courier New"/>
                <a:cs typeface="Courier New"/>
              </a:rPr>
              <a:t>firepros9150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Zoo: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Username: </a:t>
            </a:r>
            <a:r>
              <a:rPr lang="en-US" dirty="0" smtClean="0">
                <a:latin typeface="Courier New"/>
                <a:cs typeface="Courier New"/>
              </a:rPr>
              <a:t>iwocl15train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iwocl15train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i+50</a:t>
            </a:r>
            <a:endParaRPr lang="en-US" i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37573</TotalTime>
  <Words>1486</Words>
  <Application>Microsoft Macintosh PowerPoint</Application>
  <PresentationFormat>On-screen Show (4:3)</PresentationFormat>
  <Paragraphs>304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machines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Tom Deakin</cp:lastModifiedBy>
  <cp:revision>1232</cp:revision>
  <dcterms:created xsi:type="dcterms:W3CDTF">2013-06-29T14:06:29Z</dcterms:created>
  <dcterms:modified xsi:type="dcterms:W3CDTF">2015-05-11T15:57:45Z</dcterms:modified>
</cp:coreProperties>
</file>