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</a:t>
            </a:r>
            <a:r>
              <a:rPr lang="en-GB" dirty="0" smtClean="0"/>
              <a:t>code shared </a:t>
            </a:r>
            <a:r>
              <a:rPr lang="en-GB" dirty="0" smtClean="0"/>
              <a:t>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</a:t>
            </a:r>
            <a:r>
              <a:rPr lang="en-GB" smtClean="0"/>
              <a:t>only known </a:t>
            </a:r>
            <a:r>
              <a:rPr lang="en-GB" dirty="0" smtClean="0"/>
              <a:t>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"</a:t>
            </a:r>
            <a:r>
              <a:rPr lang="en-GB" dirty="0" err="1" smtClean="0"/>
              <a:t>NBody</a:t>
            </a:r>
            <a:r>
              <a:rPr lang="en-GB" dirty="0" smtClean="0"/>
              <a:t>"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working 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might not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core* in OpenCL 2.1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86597" y="6413164"/>
            <a:ext cx="518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*Almost: Only one platform has been sanctioned to use a different IL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1840</Words>
  <Application>Microsoft Macintosh PowerPoint</Application>
  <PresentationFormat>On-screen Show (4:3)</PresentationFormat>
  <Paragraphs>209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 2: kernel compilation</vt:lpstr>
      <vt:lpstr>Exercise 2: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76</cp:revision>
  <dcterms:created xsi:type="dcterms:W3CDTF">2015-05-05T22:42:33Z</dcterms:created>
  <dcterms:modified xsi:type="dcterms:W3CDTF">2015-05-11T06:51:20Z</dcterms:modified>
</cp:coreProperties>
</file>