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100" d="100"/>
          <a:sy n="10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19/04/16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19/04/16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Deakin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506936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h_c.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yawai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NVIDIA K40c, K20c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rekt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S9150, AMD A10-7850K APU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ourier New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hmai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NVIDIA GTX980, GTX580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Courier New"/>
              </a:rPr>
              <a:t>wyiss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: AMD R9295X2, S10000</a:t>
            </a: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</a:t>
            </a:r>
            <a:r>
              <a:rPr lang="en-US" b="1" dirty="0" err="1" smtClean="0">
                <a:solidFill>
                  <a:srgbClr val="000000"/>
                </a:solidFill>
                <a:cs typeface="Courier New"/>
              </a:rPr>
              <a:t>OpenCL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SDK (for CPUs)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>
                <a:latin typeface="Courier New"/>
                <a:cs typeface="Courier New"/>
              </a:rPr>
              <a:t>sdks</a:t>
            </a:r>
            <a:r>
              <a:rPr lang="en-US" sz="2600" dirty="0">
                <a:latin typeface="Courier New"/>
                <a:cs typeface="Courier New"/>
              </a:rPr>
              <a:t>/</a:t>
            </a:r>
            <a:r>
              <a:rPr lang="en-US" sz="2600" dirty="0" err="1">
                <a:latin typeface="Courier New"/>
                <a:cs typeface="Courier New"/>
              </a:rPr>
              <a:t>intel-opencl</a:t>
            </a:r>
            <a:r>
              <a:rPr lang="en-US" sz="2600" dirty="0">
                <a:latin typeface="Courier New"/>
                <a:cs typeface="Courier New"/>
              </a:rPr>
              <a:t>/4.6.0.92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37586</TotalTime>
  <Words>1336</Words>
  <Application>Microsoft Macintosh PowerPoint</Application>
  <PresentationFormat>On-screen Show (4:3)</PresentationFormat>
  <Paragraphs>268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James Price</cp:lastModifiedBy>
  <cp:revision>1244</cp:revision>
  <dcterms:created xsi:type="dcterms:W3CDTF">2013-06-29T14:06:29Z</dcterms:created>
  <dcterms:modified xsi:type="dcterms:W3CDTF">2016-04-19T07:45:08Z</dcterms:modified>
</cp:coreProperties>
</file>