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81" r:id="rId22"/>
    <p:sldId id="279" r:id="rId23"/>
    <p:sldId id="277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(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provisional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~/IWOCL2016</a:t>
            </a:r>
            <a:r>
              <a:rPr lang="en-GB" dirty="0"/>
              <a:t>/solutions/Bilateral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</a:t>
            </a:r>
            <a:r>
              <a:rPr lang="en-GB" sz="2800" dirty="0" smtClean="0"/>
              <a:t>2 </a:t>
            </a:r>
            <a:r>
              <a:rPr lang="en-GB" sz="2800" dirty="0" smtClean="0"/>
              <a:t>different versions </a:t>
            </a:r>
            <a:r>
              <a:rPr lang="en-GB" sz="2800" dirty="0" smtClean="0"/>
              <a:t>(original and meta programming) </a:t>
            </a:r>
            <a:r>
              <a:rPr lang="en-GB" sz="2800" dirty="0" smtClean="0"/>
              <a:t>on an </a:t>
            </a:r>
            <a:r>
              <a:rPr lang="en-GB" sz="2800" dirty="0" smtClean="0"/>
              <a:t>NVIDIA K40</a:t>
            </a:r>
            <a:r>
              <a:rPr lang="en-GB" sz="2800" dirty="0" smtClean="0"/>
              <a:t>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</a:t>
            </a:r>
            <a:r>
              <a:rPr lang="en-GB" sz="2000" dirty="0" smtClean="0">
                <a:latin typeface="Courier New"/>
                <a:cs typeface="Courier New"/>
              </a:rPr>
              <a:t>/exercises/</a:t>
            </a:r>
            <a:r>
              <a:rPr lang="en-GB" sz="2000" dirty="0">
                <a:latin typeface="Courier New"/>
                <a:cs typeface="Courier New"/>
              </a:rPr>
              <a:t>Bilateral$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smtClean="0">
                <a:latin typeface="Courier New"/>
                <a:cs typeface="Courier New"/>
              </a:rPr>
              <a:t>bilateral </a:t>
            </a:r>
            <a:endParaRPr lang="en-GB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</a:t>
            </a:r>
            <a:r>
              <a:rPr lang="en-GB" sz="2000" dirty="0" smtClean="0">
                <a:latin typeface="Courier New"/>
                <a:cs typeface="Courier New"/>
              </a:rPr>
              <a:t>425.2ms (</a:t>
            </a:r>
            <a:r>
              <a:rPr lang="en-GB" sz="2000" b="1" dirty="0" smtClean="0">
                <a:latin typeface="Courier New"/>
                <a:cs typeface="Courier New"/>
              </a:rPr>
              <a:t>13.3ms</a:t>
            </a:r>
            <a:r>
              <a:rPr lang="en-GB" sz="2000" dirty="0" smtClean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~</a:t>
            </a:r>
            <a:r>
              <a:rPr lang="en-GB" sz="2000" dirty="0">
                <a:latin typeface="Courier New"/>
                <a:cs typeface="Courier New"/>
              </a:rPr>
              <a:t>/IWOCL2016/solutions/Bilateral$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</a:t>
            </a:r>
            <a:r>
              <a:rPr lang="en-GB" sz="2000" b="1" dirty="0">
                <a:latin typeface="Courier New"/>
                <a:cs typeface="Courier New"/>
              </a:rPr>
              <a:t>11.2ms</a:t>
            </a:r>
            <a:r>
              <a:rPr lang="en-GB" sz="2000" dirty="0">
                <a:latin typeface="Courier New"/>
                <a:cs typeface="Courier New"/>
              </a:rPr>
              <a:t>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2092</Words>
  <Application>Microsoft Macintosh PowerPoint</Application>
  <PresentationFormat>On-screen Show (4:3)</PresentationFormat>
  <Paragraphs>240</Paragraphs>
  <Slides>24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111</cp:revision>
  <dcterms:created xsi:type="dcterms:W3CDTF">2015-05-05T22:42:33Z</dcterms:created>
  <dcterms:modified xsi:type="dcterms:W3CDTF">2016-07-22T20:41:00Z</dcterms:modified>
</cp:coreProperties>
</file>