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09/05/15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fact, an allocation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/>
              <a:t>must</a:t>
            </a:r>
            <a:r>
              <a:rPr lang="en-US" dirty="0" smtClean="0"/>
              <a:t> incur an additional host memory to host memory copy, wasting bandwidth and costing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i="1" dirty="0" smtClean="0"/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</a:t>
            </a:r>
            <a:r>
              <a:rPr lang="en-US" dirty="0" smtClean="0"/>
              <a:t>some vendors (e.g</a:t>
            </a:r>
            <a:r>
              <a:rPr lang="en-US" dirty="0" smtClean="0"/>
              <a:t>. </a:t>
            </a:r>
            <a:r>
              <a:rPr lang="en-US" dirty="0" smtClean="0"/>
              <a:t>NVIDIA) do support </a:t>
            </a:r>
            <a:r>
              <a:rPr lang="en-US" dirty="0" smtClean="0"/>
              <a:t>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</a:t>
            </a:r>
            <a:r>
              <a:rPr lang="en-US" dirty="0" smtClean="0"/>
              <a:t>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additional device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*)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093296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Again, allocating pinned memory is much more expensive (about 100x slower) than regular memory, so frequent allocations will be bad for performance.</a:t>
            </a:r>
          </a:p>
          <a:p>
            <a:r>
              <a:rPr lang="en-US" dirty="0" smtClean="0"/>
              <a:t>However, frequent reads and writes will be much faster!</a:t>
            </a:r>
          </a:p>
          <a:p>
            <a:r>
              <a:rPr lang="en-US" dirty="0" smtClean="0"/>
              <a:t>Not all platforms support pinned memory. But, the above method will still work, and </a:t>
            </a:r>
            <a:r>
              <a:rPr lang="en-US" dirty="0" smtClean="0"/>
              <a:t>should not be </a:t>
            </a:r>
            <a:r>
              <a:rPr lang="en-US" dirty="0" smtClean="0"/>
              <a:t>any </a:t>
            </a:r>
            <a:r>
              <a:rPr lang="en-US" dirty="0" smtClean="0"/>
              <a:t>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i="1" dirty="0" smtClean="0"/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i="1" dirty="0" smtClean="0"/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device.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platform.</a:t>
            </a:r>
          </a:p>
          <a:p>
            <a:r>
              <a:rPr lang="en-US" dirty="0" smtClean="0"/>
              <a:t>This allows copies between devices.</a:t>
            </a:r>
          </a:p>
          <a:p>
            <a:r>
              <a:rPr lang="en-US" dirty="0" smtClean="0"/>
              <a:t>However, there must be a separate command queue for each device in the context.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MPI, it is possible to use multiple devices.</a:t>
            </a:r>
          </a:p>
          <a:p>
            <a:r>
              <a:rPr lang="en-US" dirty="0" smtClean="0"/>
              <a:t>Typically, each MPI process gets a single device.</a:t>
            </a:r>
          </a:p>
          <a:p>
            <a:r>
              <a:rPr lang="en-US" dirty="0" smtClean="0"/>
              <a:t>This allows any number of OpenCL devices.</a:t>
            </a:r>
          </a:p>
          <a:p>
            <a:r>
              <a:rPr lang="en-US" dirty="0" smtClean="0"/>
              <a:t>However, moving memory between them can be very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</a:t>
            </a:r>
            <a:r>
              <a:rPr lang="en-GB" dirty="0"/>
              <a:t>1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smtClean="0"/>
              <a:t> example</a:t>
            </a:r>
            <a:endParaRPr lang="en-GB" dirty="0" smtClean="0"/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7880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//create context from 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/create 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//remember: check ids are in range..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endParaRPr lang="en-US" dirty="0"/>
          </a:p>
          <a:p>
            <a:r>
              <a:rPr lang="en-US" dirty="0" smtClean="0"/>
              <a:t>Bonus Question: if compiled with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–m32</a:t>
            </a:r>
            <a:r>
              <a:rPr lang="en-US" dirty="0" smtClean="0"/>
              <a:t>, what will the output be?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1537</Words>
  <Application>Microsoft Macintosh PowerPoint</Application>
  <PresentationFormat>On-screen Show (4:3)</PresentationFormat>
  <Paragraphs>245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Pinned Memory</vt:lpstr>
      <vt:lpstr>Pinned Memory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 copy transfers</vt:lpstr>
      <vt:lpstr>Multiple Devices</vt:lpstr>
      <vt:lpstr>Multiple Contexts</vt:lpstr>
      <vt:lpstr>Multiple Command Queues</vt:lpstr>
      <vt:lpstr>OpenCL &amp; MPI</vt:lpstr>
      <vt:lpstr>Halo Exchange</vt:lpstr>
      <vt:lpstr>Exercise 1: Fast host-device data transfers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32</cp:revision>
  <dcterms:created xsi:type="dcterms:W3CDTF">2015-05-05T22:40:57Z</dcterms:created>
  <dcterms:modified xsi:type="dcterms:W3CDTF">2015-05-09T08:24:48Z</dcterms:modified>
</cp:coreProperties>
</file>