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of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273050"/>
            <a:ext cx="490688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A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link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 </a:t>
            </a:r>
            <a:r>
              <a:rPr lang="en-GB" dirty="0" smtClean="0"/>
              <a:t>objects to GL sync objects, giving us more control over the synchronization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</a:t>
            </a:r>
            <a:r>
              <a:rPr lang="en-GB" dirty="0" err="1" smtClean="0">
                <a:latin typeface="Trebuchet MS"/>
                <a:cs typeface="Trebuchet MS"/>
              </a:rPr>
              <a:t>OpenCL</a:t>
            </a:r>
            <a:r>
              <a:rPr lang="en-GB" dirty="0" smtClean="0">
                <a:latin typeface="Trebuchet MS"/>
                <a:cs typeface="Trebuchet MS"/>
              </a:rPr>
              <a:t> that is filled with pixel data, but this isn’t shared with OpenGL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using Image/Texture Objects and Buffer/Vertex Buffer Objects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</a:t>
            </a:r>
            <a:r>
              <a:rPr lang="en-US" smtClean="0"/>
              <a:t>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1198</Words>
  <Application>Microsoft Macintosh PowerPoint</Application>
  <PresentationFormat>On-screen Show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cl_khr_egl_image</vt:lpstr>
      <vt:lpstr>cl_khr_gl_event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Simon McIntosh-Smith</cp:lastModifiedBy>
  <cp:revision>18</cp:revision>
  <dcterms:created xsi:type="dcterms:W3CDTF">2015-05-05T22:43:58Z</dcterms:created>
  <dcterms:modified xsi:type="dcterms:W3CDTF">2015-05-07T01:05:36Z</dcterms:modified>
</cp:coreProperties>
</file>