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 id="33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95" d="100"/>
          <a:sy n="95" d="100"/>
        </p:scale>
        <p:origin x="-199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22/07/16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22/07/16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22/07/16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22/07/16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22/07/16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a:solidFill>
                  <a:srgbClr val="000000"/>
                </a:solidFill>
                <a:latin typeface="Courier New"/>
                <a:cs typeface="Courier New"/>
              </a:rPr>
              <a:t>mask = (a &gt; b ? </a:t>
            </a:r>
            <a:r>
              <a:rPr lang="da-DK" sz="1400" b="1" dirty="0" smtClean="0">
                <a:solidFill>
                  <a:srgbClr val="FF00FF"/>
                </a:solidFill>
                <a:latin typeface="Courier New"/>
                <a:cs typeface="Courier New"/>
              </a:rPr>
              <a:t>1.f</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85000" lnSpcReduction="10000"/>
          </a:bodyPr>
          <a:lstStyle/>
          <a:p>
            <a:pPr marL="0" indent="0">
              <a:buNone/>
            </a:pPr>
            <a:r>
              <a:rPr lang="en-GB" dirty="0" smtClean="0"/>
              <a:t>Results from 3 different versions (meta programming, optimised and images) on an </a:t>
            </a:r>
            <a:r>
              <a:rPr lang="en-GB" dirty="0" err="1" smtClean="0"/>
              <a:t>Nvidia</a:t>
            </a:r>
            <a:r>
              <a:rPr lang="en-GB" dirty="0" smtClean="0"/>
              <a:t> K40:</a:t>
            </a:r>
          </a:p>
          <a:p>
            <a:pPr marL="0" indent="0">
              <a:buNone/>
            </a:pPr>
            <a:endParaRPr lang="en-GB" dirty="0" smtClean="0"/>
          </a:p>
          <a:p>
            <a:pPr marL="0" indent="0">
              <a:buNone/>
            </a:pPr>
            <a:r>
              <a:rPr lang="en-GB" sz="2400" dirty="0">
                <a:latin typeface="Courier New"/>
                <a:cs typeface="Courier New"/>
              </a:rPr>
              <a:t>Running reference...</a:t>
            </a:r>
          </a:p>
          <a:p>
            <a:pPr marL="0" indent="0">
              <a:buNone/>
            </a:pPr>
            <a:r>
              <a:rPr lang="en-GB" sz="2400" dirty="0">
                <a:latin typeface="Courier New"/>
                <a:cs typeface="Courier New"/>
              </a:rPr>
              <a:t>Reference took 7784.3ms (1 frame)</a:t>
            </a:r>
          </a:p>
          <a:p>
            <a:pPr marL="0" indent="0">
              <a:buNone/>
            </a:pPr>
            <a:endParaRPr lang="en-GB" sz="2400" dirty="0" smtClean="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(11.2ms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(2.3ms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(1.3ms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TotalTime>
  <Words>7203</Words>
  <Application>Microsoft Macintosh PowerPoint</Application>
  <PresentationFormat>On-screen Show (4:3)</PresentationFormat>
  <Paragraphs>1068</Paragraphs>
  <Slides>82</Slides>
  <Notes>23</Notes>
  <HiddenSlides>23</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150</cp:revision>
  <dcterms:created xsi:type="dcterms:W3CDTF">2015-05-05T22:43:30Z</dcterms:created>
  <dcterms:modified xsi:type="dcterms:W3CDTF">2016-07-22T16:08:17Z</dcterms:modified>
</cp:coreProperties>
</file>