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9" r:id="rId22"/>
    <p:sldId id="27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14/04/16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bsdl.org/download-2.0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7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userFactor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in output is some function of its neighbouring pixels in input</a:t>
            </a:r>
          </a:p>
          <a:p>
            <a:pPr lvl="1"/>
            <a:r>
              <a:rPr lang="en-GB" dirty="0" smtClean="0"/>
              <a:t>Uses </a:t>
            </a:r>
            <a:r>
              <a:rPr lang="en-GB" dirty="0" err="1" smtClean="0"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exp</a:t>
            </a:r>
            <a:r>
              <a:rPr lang="en-GB" dirty="0" smtClean="0"/>
              <a:t> and </a:t>
            </a:r>
            <a:r>
              <a:rPr lang="en-GB" dirty="0" smtClean="0"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r>
              <a:rPr lang="en-GB" dirty="0" smtClean="0"/>
              <a:t>A fully working implementation of this code is provided as a starting point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Requires the SDL2 library</a:t>
            </a:r>
          </a:p>
          <a:p>
            <a:pPr lvl="1"/>
            <a:r>
              <a:rPr lang="en-GB" dirty="0" smtClean="0"/>
              <a:t>Linux: </a:t>
            </a:r>
            <a:r>
              <a:rPr lang="en-GB" dirty="0" smtClean="0">
                <a:latin typeface="Courier New"/>
                <a:cs typeface="Courier New"/>
              </a:rPr>
              <a:t>yum install SDL2-devel</a:t>
            </a:r>
            <a:r>
              <a:rPr lang="en-GB" dirty="0" smtClean="0"/>
              <a:t> or </a:t>
            </a:r>
            <a:r>
              <a:rPr lang="en-GB" dirty="0" smtClean="0">
                <a:latin typeface="Courier New"/>
                <a:cs typeface="Courier New"/>
              </a:rPr>
              <a:t>apt-get install libsdl2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dev</a:t>
            </a:r>
          </a:p>
          <a:p>
            <a:pPr lvl="1"/>
            <a:r>
              <a:rPr lang="en-GB" dirty="0" smtClean="0"/>
              <a:t>OS X: Download and install SDL2 development framework</a:t>
            </a:r>
          </a:p>
          <a:p>
            <a:pPr lvl="2"/>
            <a:r>
              <a:rPr lang="en-GB" dirty="0">
                <a:hlinkClick r:id="rId2"/>
              </a:rPr>
              <a:t>https://www.libsdl.org/download-2.0.</a:t>
            </a:r>
            <a:r>
              <a:rPr lang="en-GB" dirty="0" smtClean="0">
                <a:hlinkClick r:id="rId2"/>
              </a:rPr>
              <a:t>php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Windows: SDL2 libraries/headers provided with </a:t>
            </a:r>
            <a:r>
              <a:rPr lang="en-GB" dirty="0" smtClean="0"/>
              <a:t>exercises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in e.g. ~/IWOCL2016</a:t>
            </a:r>
            <a:r>
              <a:rPr lang="en-GB" dirty="0"/>
              <a:t>/solutions/Bilateral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Results from </a:t>
            </a:r>
            <a:r>
              <a:rPr lang="en-GB" dirty="0" smtClean="0"/>
              <a:t>meta programming version </a:t>
            </a:r>
            <a:r>
              <a:rPr lang="en-GB" dirty="0" smtClean="0"/>
              <a:t>on an </a:t>
            </a:r>
            <a:r>
              <a:rPr lang="en-GB" dirty="0" err="1" smtClean="0"/>
              <a:t>Nvidia</a:t>
            </a:r>
            <a:r>
              <a:rPr lang="en-GB" dirty="0" smtClean="0"/>
              <a:t> K40: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Running reference...</a:t>
            </a:r>
          </a:p>
          <a:p>
            <a:pPr marL="0" indent="0">
              <a:buNone/>
            </a:pPr>
            <a:r>
              <a:rPr lang="en-GB" dirty="0"/>
              <a:t>Reference took 7784.3ms (1 frame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~/IWOCL2016/exercises/Bilateral$ </a:t>
            </a:r>
            <a:r>
              <a:rPr lang="en-GB" b="1" dirty="0"/>
              <a:t>./bilateral </a:t>
            </a:r>
          </a:p>
          <a:p>
            <a:pPr marL="0" indent="0">
              <a:buNone/>
            </a:pPr>
            <a:r>
              <a:rPr lang="en-GB" dirty="0" smtClean="0"/>
              <a:t>OpenCL </a:t>
            </a:r>
            <a:r>
              <a:rPr lang="en-GB" dirty="0"/>
              <a:t>took 428.1ms (13.4ms / frame)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~/IWOCL2016/solutions/Bilateral$ </a:t>
            </a:r>
            <a:r>
              <a:rPr lang="en-GB" b="1" dirty="0"/>
              <a:t>./</a:t>
            </a:r>
            <a:r>
              <a:rPr lang="en-GB" b="1" dirty="0" err="1"/>
              <a:t>bilateral_meta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 smtClean="0"/>
              <a:t>OpenCL </a:t>
            </a:r>
            <a:r>
              <a:rPr lang="en-GB" dirty="0"/>
              <a:t>took 357.9ms (11.2ms / frame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93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1955</Words>
  <Application>Microsoft Macintosh PowerPoint</Application>
  <PresentationFormat>On-screen Show (4:3)</PresentationFormat>
  <Paragraphs>228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91</cp:revision>
  <dcterms:created xsi:type="dcterms:W3CDTF">2015-05-05T22:42:33Z</dcterms:created>
  <dcterms:modified xsi:type="dcterms:W3CDTF">2016-04-14T10:36:29Z</dcterms:modified>
</cp:coreProperties>
</file>