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8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2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06/05/15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go faster.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</a:t>
            </a:r>
            <a:r>
              <a:rPr lang="en-GB" dirty="0" err="1" smtClean="0"/>
              <a:t>OpenCL</a:t>
            </a:r>
            <a:r>
              <a:rPr lang="en-GB" dirty="0" smtClean="0"/>
              <a:t> Topics – 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*a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*b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*c)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c[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= a[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+ b[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char *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vecadd_ocl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*a,\n"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*b,\n"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*c)\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"{\n"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i =\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(0);\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[i] = a[i] + b[i];\n"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"}\n"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rogram.getInfo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</a:t>
            </a:r>
            <a:r>
              <a:rPr lang="en-GB" dirty="0" err="1" smtClean="0"/>
              <a:t>OpenCL</a:t>
            </a:r>
            <a:r>
              <a:rPr lang="en-GB" dirty="0" smtClean="0"/>
              <a:t> 1.2):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ernel.getArgInfo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&lt;CL_KERNEL_ARG*&gt;();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program.compile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objects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to control which GPU architecture to target,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Compilation 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</a:t>
            </a:r>
            <a:r>
              <a:rPr lang="en-GB" dirty="0" smtClean="0"/>
              <a:t>specify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attribute to hint to the compiler what you’re going to launch it with 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the inputs where appropriate to make sure the compiler can optimise memory accesses (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-cl-strict-aliasing</a:t>
            </a:r>
            <a:r>
              <a:rPr lang="en-GB" dirty="0" smtClean="0"/>
              <a:t> in 1.0/1.1 as well</a:t>
            </a:r>
            <a:r>
              <a:rPr lang="en-GB" dirty="0" smtClean="0"/>
              <a:t>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JIT compilation to embed values that are only know 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*data,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 factor)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("");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stringstream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options;     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options.setf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::fixed,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floatfield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);     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options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Dfactor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=”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&lt;&lt; factor;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just-in-time (JIT) compilation in order to achieve portability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2</a:t>
            </a:r>
            <a:r>
              <a:rPr lang="en-GB" dirty="0" smtClean="0"/>
              <a:t>: optimisations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example is a simple N-Body code</a:t>
            </a:r>
          </a:p>
          <a:p>
            <a:pPr lvl="1"/>
            <a:r>
              <a:rPr lang="en-GB" dirty="0" smtClean="0"/>
              <a:t>At each </a:t>
            </a:r>
            <a:r>
              <a:rPr lang="en-GB" dirty="0" err="1" smtClean="0"/>
              <a:t>timestep</a:t>
            </a:r>
            <a:r>
              <a:rPr lang="en-GB" dirty="0" smtClean="0"/>
              <a:t>, each body experiences a gravitational force from every other body in the system</a:t>
            </a:r>
          </a:p>
          <a:p>
            <a:pPr lvl="1"/>
            <a:r>
              <a:rPr lang="en-GB" dirty="0" smtClean="0"/>
              <a:t>Each work-item computes the forces acting on a single body, and updates its velocity and position</a:t>
            </a:r>
          </a:p>
          <a:p>
            <a:r>
              <a:rPr lang="en-GB" dirty="0" smtClean="0"/>
              <a:t>A fully working (naïve) implementation of this code is provided as a starting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20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 </a:t>
            </a:r>
            <a:r>
              <a:rPr lang="en-GB" dirty="0"/>
              <a:t>2</a:t>
            </a:r>
            <a:r>
              <a:rPr lang="en-GB" dirty="0" smtClean="0"/>
              <a:t>: optimisations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8112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won’t help for every parameter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Disclaimer</a:t>
            </a:r>
            <a:r>
              <a:rPr lang="en-GB" dirty="0" smtClean="0"/>
              <a:t>: This won’t help on every device – try it on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Extras:</a:t>
            </a:r>
          </a:p>
          <a:p>
            <a:pPr>
              <a:lnSpc>
                <a:spcPct val="120000"/>
              </a:lnSpc>
            </a:pPr>
            <a:r>
              <a:rPr lang="en-GB" dirty="0"/>
              <a:t>Add a command-line argument (e.g.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--unroll</a:t>
            </a:r>
            <a:r>
              <a:rPr lang="en-GB" dirty="0"/>
              <a:t>) to dynamically control the amount of unrolling inside the kernel (replacing the static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UNROLL_FACTOR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definition</a:t>
            </a:r>
            <a:r>
              <a:rPr lang="en-GB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program(context,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::vector&lt;char *&gt; binaries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cl::Program::Binaries b(1,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(binaries[0], sizes[0]));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 (context, devices, b);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Portable Binaries (SPIR)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Khronos</a:t>
            </a:r>
            <a:r>
              <a:rPr lang="en-GB" dirty="0" smtClean="0"/>
              <a:t> have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core in </a:t>
            </a:r>
            <a:r>
              <a:rPr lang="en-GB" dirty="0" err="1" smtClean="0"/>
              <a:t>OpenCL</a:t>
            </a:r>
            <a:r>
              <a:rPr lang="en-GB" dirty="0" smtClean="0"/>
              <a:t> 2.1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./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NAME=${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IN%.cl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OUT=$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NAME.h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char *"$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NAME"_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=" &gt;$OUT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sed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-e 's/\\/\\\\/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/^/"/;s/$/\\n"/' \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$IN &gt;&gt;$OUT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";" &gt;&gt;$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1698</Words>
  <Application>Microsoft Macintosh PowerPoint</Application>
  <PresentationFormat>On-screen Show (4:3)</PresentationFormat>
  <Paragraphs>195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Advanced OpenCL Topics – Kernel Compilation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 (SPIR)</vt:lpstr>
      <vt:lpstr>Stringifying Kernel Source</vt:lpstr>
      <vt:lpstr>Stringifying Kernel Source</vt:lpstr>
      <vt:lpstr>Stringifying Kernel Source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Compilation hints</vt:lpstr>
      <vt:lpstr>Metaprogramming</vt:lpstr>
      <vt:lpstr>Example: Multiply a vector by a constant value</vt:lpstr>
      <vt:lpstr>Metaprogramming</vt:lpstr>
      <vt:lpstr>Exercise 2: optimisations</vt:lpstr>
      <vt:lpstr>Exercise 2: optimisations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Tom Deakin</cp:lastModifiedBy>
  <cp:revision>35</cp:revision>
  <dcterms:created xsi:type="dcterms:W3CDTF">2015-05-05T22:42:33Z</dcterms:created>
  <dcterms:modified xsi:type="dcterms:W3CDTF">2015-05-06T15:39:56Z</dcterms:modified>
</cp:coreProperties>
</file>