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0" r:id="rId19"/>
    <p:sldId id="282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D4C0-2770-3946-ABDD-0C7492C2C34D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B4CC-BAF8-A446-A722-9B4FBD8C2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172-2558-6049-8DA8-C86E1F6924DD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Host-DEVICE Interactions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1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8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A non-NULL pointer was returned</a:t>
            </a:r>
          </a:p>
          <a:p>
            <a:r>
              <a:rPr lang="en-US" dirty="0" smtClean="0"/>
              <a:t>Both OS X and Linux will </a:t>
            </a:r>
            <a:r>
              <a:rPr lang="en-US" i="1" dirty="0" smtClean="0"/>
              <a:t>oversubscribe</a:t>
            </a:r>
            <a:r>
              <a:rPr lang="en-US" dirty="0" smtClean="0"/>
              <a:t> memory</a:t>
            </a:r>
          </a:p>
          <a:p>
            <a:r>
              <a:rPr lang="en-US" dirty="0" smtClean="0"/>
              <a:t>When will this memory actually get allocated?</a:t>
            </a:r>
            <a:endParaRPr lang="en-US" dirty="0"/>
          </a:p>
          <a:p>
            <a:r>
              <a:rPr lang="en-US" dirty="0" smtClean="0"/>
              <a:t>Checking the return value of </a:t>
            </a:r>
            <a:r>
              <a:rPr lang="en-US" dirty="0" err="1" smtClean="0"/>
              <a:t>malloc</a:t>
            </a:r>
            <a:r>
              <a:rPr lang="en-US" dirty="0" smtClean="0"/>
              <a:t>/</a:t>
            </a:r>
            <a:r>
              <a:rPr lang="en-US" dirty="0" err="1" smtClean="0"/>
              <a:t>calloc</a:t>
            </a:r>
            <a:r>
              <a:rPr lang="en-US" dirty="0" smtClean="0"/>
              <a:t> is useless –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i="1" dirty="0" smtClean="0"/>
              <a:t>never*</a:t>
            </a:r>
            <a:r>
              <a:rPr lang="en-US" dirty="0" smtClean="0"/>
              <a:t> returns NULL!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main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488668"/>
            <a:ext cx="52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 This might not be true for an embedded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19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This program does not actually allocate any memory</a:t>
            </a:r>
          </a:p>
          <a:p>
            <a:r>
              <a:rPr lang="en-US" dirty="0" smtClean="0"/>
              <a:t>We call </a:t>
            </a:r>
            <a:r>
              <a:rPr lang="en-US" dirty="0" err="1" smtClean="0"/>
              <a:t>malloc</a:t>
            </a:r>
            <a:r>
              <a:rPr lang="en-US" dirty="0" smtClean="0"/>
              <a:t>, but we never use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main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420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So what happens here?</a:t>
            </a:r>
          </a:p>
          <a:p>
            <a:r>
              <a:rPr lang="en-US" dirty="0" smtClean="0"/>
              <a:t>The pointer we got back, when accessed, will trigger a page fault in the kernel.</a:t>
            </a:r>
          </a:p>
          <a:p>
            <a:r>
              <a:rPr lang="en-US" dirty="0" smtClean="0"/>
              <a:t>The kernel will then allocate us some memory, and allow us to write to it.</a:t>
            </a:r>
          </a:p>
          <a:p>
            <a:r>
              <a:rPr lang="en-US" dirty="0" smtClean="0"/>
              <a:t>But how much was allocated in this code? Only 4096 bytes (one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main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buffer[0] = 10.0f;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773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4KB pages will be allocated at a time, and can also be swapped to disk dynamically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 fact, an allocation may not even be contiguous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So,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</a:t>
            </a:r>
            <a:r>
              <a:rPr lang="en-US" b="1" i="1" dirty="0" smtClean="0"/>
              <a:t>must</a:t>
            </a:r>
            <a:r>
              <a:rPr lang="en-US" dirty="0" smtClean="0"/>
              <a:t> incur an additional host memory to host memory copy, wasting bandwidth and costing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2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err="1" smtClean="0"/>
              <a:t>EnqueueWrite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Allocate contiguous portion of DRAM</a:t>
            </a:r>
          </a:p>
          <a:p>
            <a:pPr lvl="1"/>
            <a:r>
              <a:rPr lang="en-US" dirty="0" smtClean="0"/>
              <a:t>Copy host data into this contiguous memory</a:t>
            </a:r>
          </a:p>
          <a:p>
            <a:pPr lvl="1"/>
            <a:r>
              <a:rPr lang="en-US" dirty="0" smtClean="0"/>
              <a:t>Signal the DMA engines to start the transfer</a:t>
            </a:r>
          </a:p>
          <a:p>
            <a:r>
              <a:rPr lang="en-US" b="1" dirty="0" err="1" smtClean="0"/>
              <a:t>EnqueueRead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Allocate contiguous portion of DRAM</a:t>
            </a:r>
          </a:p>
          <a:p>
            <a:pPr lvl="1"/>
            <a:r>
              <a:rPr lang="en-US" dirty="0" smtClean="0"/>
              <a:t>Signal DMA engine to start transfer</a:t>
            </a:r>
          </a:p>
          <a:p>
            <a:pPr lvl="1"/>
            <a:r>
              <a:rPr lang="en-US" dirty="0" smtClean="0"/>
              <a:t>Wait for interrupt to signal that the transfer has finished</a:t>
            </a:r>
          </a:p>
          <a:p>
            <a:pPr lvl="1"/>
            <a:r>
              <a:rPr lang="en-US" dirty="0" smtClean="0"/>
              <a:t>Copy transferred data from the contiguous memory into memory in the host code’s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115048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dirty="0" smtClean="0"/>
              <a:t>Pinned memory side-steps this issue by giving the host process </a:t>
            </a:r>
            <a:r>
              <a:rPr lang="en-US" i="1" dirty="0" smtClean="0"/>
              <a:t>direct</a:t>
            </a:r>
            <a:r>
              <a:rPr lang="en-US" dirty="0" smtClean="0"/>
              <a:t> access to the portions of host memory that the DMA engines read and write to.</a:t>
            </a:r>
          </a:p>
          <a:p>
            <a:r>
              <a:rPr lang="en-US" dirty="0" smtClean="0"/>
              <a:t>This results in much less time spent waiting for transfers!</a:t>
            </a:r>
          </a:p>
          <a:p>
            <a:endParaRPr lang="en-US" dirty="0"/>
          </a:p>
          <a:p>
            <a:r>
              <a:rPr lang="en-US" dirty="0" smtClean="0"/>
              <a:t>Disclaimer: Not all drivers support it, and it makes allocations much more expensive (so it would be slow to continually allocate and free pinned memory)</a:t>
            </a:r>
          </a:p>
        </p:txBody>
      </p:sp>
    </p:spTree>
    <p:extLst>
      <p:ext uri="{BB962C8B-B14F-4D97-AF65-F5344CB8AC3E}">
        <p14:creationId xmlns:p14="http://schemas.microsoft.com/office/powerpoint/2010/main" val="307353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Using Pinned Memory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</a:t>
            </a:r>
            <a:r>
              <a:rPr lang="en-US" dirty="0" smtClean="0"/>
              <a:t>official support </a:t>
            </a:r>
            <a:r>
              <a:rPr lang="en-US" dirty="0"/>
              <a:t>for </a:t>
            </a:r>
            <a:r>
              <a:rPr lang="en-US" dirty="0" smtClean="0"/>
              <a:t>allocating pinned </a:t>
            </a:r>
            <a:r>
              <a:rPr lang="en-US" dirty="0"/>
              <a:t>memory </a:t>
            </a:r>
            <a:endParaRPr lang="en-US" dirty="0" smtClean="0"/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But </a:t>
            </a:r>
            <a:r>
              <a:rPr lang="en-US" dirty="0" smtClean="0"/>
              <a:t>some vendors (e.g</a:t>
            </a:r>
            <a:r>
              <a:rPr lang="en-US" dirty="0" smtClean="0"/>
              <a:t>. </a:t>
            </a:r>
            <a:r>
              <a:rPr lang="en-US" dirty="0" smtClean="0"/>
              <a:t>NVIDIA) do support </a:t>
            </a:r>
            <a:r>
              <a:rPr lang="en-US" dirty="0" smtClean="0"/>
              <a:t>pinned </a:t>
            </a:r>
            <a:r>
              <a:rPr lang="en-US" dirty="0"/>
              <a:t>memory </a:t>
            </a:r>
            <a:r>
              <a:rPr lang="en-US" dirty="0" smtClean="0"/>
              <a:t>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We create an additional OpenCL buffer, and supply the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</a:t>
            </a:r>
            <a:endParaRPr lang="en-US" dirty="0" smtClean="0"/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We never use this buffer on the device, but instead use  </a:t>
            </a:r>
            <a:r>
              <a:rPr lang="en-US" b="1" dirty="0" err="1" smtClean="0"/>
              <a:t>enqueueMapBuffer</a:t>
            </a:r>
            <a:r>
              <a:rPr lang="en-US" dirty="0" smtClean="0"/>
              <a:t> to retrieve the host </a:t>
            </a:r>
            <a:r>
              <a:rPr lang="en-US" dirty="0" smtClean="0"/>
              <a:t>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We can now use this host pointer in place of regular </a:t>
            </a:r>
            <a:r>
              <a:rPr lang="en-US" b="1" dirty="0" err="1" smtClean="0"/>
              <a:t>malloc</a:t>
            </a:r>
            <a:r>
              <a:rPr lang="en-US" dirty="0" smtClean="0"/>
              <a:t>/</a:t>
            </a:r>
            <a:r>
              <a:rPr lang="en-US" b="1" dirty="0" smtClean="0"/>
              <a:t>new</a:t>
            </a:r>
            <a:r>
              <a:rPr lang="en-US" dirty="0" smtClean="0"/>
              <a:t> allocations, and as arguments to </a:t>
            </a:r>
            <a:r>
              <a:rPr lang="en-US" b="1" dirty="0" err="1" smtClean="0"/>
              <a:t>enqueueRead</a:t>
            </a:r>
            <a:r>
              <a:rPr lang="en-US" dirty="0" smtClean="0"/>
              <a:t>/</a:t>
            </a:r>
            <a:r>
              <a:rPr lang="en-US" b="1" dirty="0" smtClean="0"/>
              <a:t>Write</a:t>
            </a:r>
            <a:r>
              <a:rPr lang="en-US" dirty="0" smtClean="0"/>
              <a:t> calls (to </a:t>
            </a:r>
            <a:r>
              <a:rPr lang="en-US" i="1" dirty="0" smtClean="0"/>
              <a:t>different</a:t>
            </a:r>
            <a:r>
              <a:rPr lang="en-US" dirty="0" smtClean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To release this host pointer, we call </a:t>
            </a:r>
            <a:r>
              <a:rPr lang="en-US" b="1" dirty="0" err="1"/>
              <a:t>e</a:t>
            </a:r>
            <a:r>
              <a:rPr lang="en-US" b="1" dirty="0" err="1" smtClean="0"/>
              <a:t>nqueueUnmapMemObject</a:t>
            </a:r>
            <a:r>
              <a:rPr lang="en-US" dirty="0" smtClean="0"/>
              <a:t> before destroying the OpenCL buffer</a:t>
            </a:r>
            <a:endParaRPr lang="en-US" dirty="0" smtClean="0"/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additional device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buffer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::Buffer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context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map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float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float *)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queue.enqueueMapBuffer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device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// blocking map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CL_MAP_READ, // read data*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0,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// offset of region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amount of data to be mapped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use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buffer</a:t>
            </a:r>
          </a:p>
          <a:p>
            <a:pPr marL="0" indent="0">
              <a:buNone/>
            </a:pP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queue.enqueueUnmapMemObject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7944" y="624771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 smtClean="0">
                <a:cs typeface="Courier New"/>
              </a:rPr>
              <a:t>Can be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 smtClean="0">
                <a:cs typeface="Courier New"/>
              </a:rPr>
              <a:t>,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 smtClean="0">
                <a:cs typeface="Courier New"/>
              </a:rPr>
              <a:t> or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 smtClean="0">
                <a:cs typeface="Courier New"/>
              </a:rPr>
              <a:t> (OpenCL 1.2).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8174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Again, allocating pinned memory is much more expensive (about 100x slower) than regular memory, so frequent allocations will be bad for performance.</a:t>
            </a:r>
          </a:p>
          <a:p>
            <a:r>
              <a:rPr lang="en-US" dirty="0" smtClean="0"/>
              <a:t>However, frequent reads and writes will be much faster!</a:t>
            </a:r>
          </a:p>
          <a:p>
            <a:r>
              <a:rPr lang="en-US" dirty="0" smtClean="0"/>
              <a:t>Not all platforms support pinned memory. But, the above method will still work, and </a:t>
            </a:r>
            <a:r>
              <a:rPr lang="en-US" dirty="0" smtClean="0"/>
              <a:t>should not be </a:t>
            </a:r>
            <a:r>
              <a:rPr lang="en-US" dirty="0" smtClean="0"/>
              <a:t>any </a:t>
            </a:r>
            <a:r>
              <a:rPr lang="en-US" dirty="0" smtClean="0"/>
              <a:t>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Zero-copy </a:t>
            </a:r>
            <a:r>
              <a:rPr lang="en-US" dirty="0" smtClean="0"/>
              <a:t>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OpenCL platforms provide devices that have (physically) unified memory with the host</a:t>
            </a:r>
          </a:p>
          <a:p>
            <a:pPr lvl="1"/>
            <a:r>
              <a:rPr lang="en-US" dirty="0" smtClean="0"/>
              <a:t>Mobile/integrated GPUs</a:t>
            </a:r>
          </a:p>
          <a:p>
            <a:pPr lvl="1"/>
            <a:r>
              <a:rPr lang="en-US" dirty="0" smtClean="0"/>
              <a:t>CPU devices</a:t>
            </a:r>
          </a:p>
          <a:p>
            <a:r>
              <a:rPr lang="en-US" dirty="0" smtClean="0"/>
              <a:t>We can detect these devices by querying the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CL_DEVICE_HOST_UNIFIED_MEMORY</a:t>
            </a:r>
            <a:r>
              <a:rPr lang="en-US" dirty="0" smtClean="0"/>
              <a:t> flag</a:t>
            </a:r>
            <a:endParaRPr lang="en-US" dirty="0" smtClean="0"/>
          </a:p>
          <a:p>
            <a:r>
              <a:rPr lang="en-US" dirty="0" smtClean="0"/>
              <a:t>On these devices, it is wasteful to copy data between the host and device</a:t>
            </a:r>
          </a:p>
          <a:p>
            <a:r>
              <a:rPr lang="en-US" dirty="0" smtClean="0"/>
              <a:t>We can instead create our buffers in a way that both the host and device can directly access the same region of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3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Zero-copy transfers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 smtClean="0"/>
          </a:p>
          <a:p>
            <a:pPr marL="285750" indent="-285750">
              <a:lnSpc>
                <a:spcPct val="110000"/>
              </a:lnSpc>
            </a:pPr>
            <a:endParaRPr lang="en-US" dirty="0"/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The OpenCL specification doesn’t describe zero-copy transfers, but all the vendors that support this recommend the same approach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We supply the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 when creating our device buffer</a:t>
            </a:r>
            <a:endParaRPr lang="en-US" dirty="0" smtClean="0"/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When we want to access the memory from the host, we map the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The buffer </a:t>
            </a:r>
            <a:r>
              <a:rPr lang="en-US" b="1" dirty="0" smtClean="0"/>
              <a:t>must</a:t>
            </a:r>
            <a:r>
              <a:rPr lang="en-US" dirty="0" smtClean="0"/>
              <a:t> be unmapped before we can use it on the device again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device buffer in host-accessible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mem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::Buffer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context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CL_MEM_READ_WRITE |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map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buffer into host address space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float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float *)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queue.enqueueMapBuffer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 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device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blocking map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read data*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0,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offset of region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amount of data to be mapped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use buffer on the host</a:t>
            </a: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memset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42,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/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queue.enqueueUnmapMemObject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use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buffer on device</a:t>
            </a: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2981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machine may have any number of OpenCL </a:t>
            </a:r>
            <a:r>
              <a:rPr lang="en-US" i="1" dirty="0" smtClean="0"/>
              <a:t>platforms</a:t>
            </a:r>
          </a:p>
          <a:p>
            <a:r>
              <a:rPr lang="en-US" dirty="0" smtClean="0"/>
              <a:t>Each with their own </a:t>
            </a:r>
            <a:r>
              <a:rPr lang="en-US" i="1" dirty="0" smtClean="0"/>
              <a:t>devices</a:t>
            </a:r>
          </a:p>
          <a:p>
            <a:r>
              <a:rPr lang="en-US" dirty="0" smtClean="0"/>
              <a:t>Some devices may even be aliases across platforms (CPU, usually)</a:t>
            </a:r>
          </a:p>
          <a:p>
            <a:r>
              <a:rPr lang="en-US" dirty="0" smtClean="0"/>
              <a:t>How can you reliably pick your devices?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across multiple devices can deliver better performance (if your problem scales well)</a:t>
            </a:r>
          </a:p>
          <a:p>
            <a:r>
              <a:rPr lang="en-US" dirty="0" smtClean="0"/>
              <a:t>But have to manually partition problem / load balance</a:t>
            </a:r>
          </a:p>
          <a:p>
            <a:r>
              <a:rPr lang="en-US" dirty="0" smtClean="0"/>
              <a:t>Remember, the cost of moving data to/from a device is much greater than normal </a:t>
            </a:r>
            <a:r>
              <a:rPr lang="en-US" dirty="0" err="1" smtClean="0"/>
              <a:t>memcpy's</a:t>
            </a:r>
            <a:r>
              <a:rPr lang="en-US" dirty="0" smtClean="0"/>
              <a:t>, so avoid where possible</a:t>
            </a:r>
          </a:p>
          <a:p>
            <a:r>
              <a:rPr lang="en-US" dirty="0" smtClean="0"/>
              <a:t>There are a couple of options for using multiple devices within </a:t>
            </a:r>
            <a:r>
              <a:rPr lang="en-US" dirty="0" err="1" smtClean="0"/>
              <a:t>OpenCL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2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simplest method – just create a separate context and command queue for each device.</a:t>
            </a:r>
          </a:p>
          <a:p>
            <a:r>
              <a:rPr lang="en-US" dirty="0" smtClean="0"/>
              <a:t>This is only useful if you don’t need to move data between devices –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clEnqueueCopyBuffer</a:t>
            </a:r>
            <a:r>
              <a:rPr lang="en-US" dirty="0" smtClean="0"/>
              <a:t> can’t work with memory objects created in different contexts</a:t>
            </a:r>
          </a:p>
          <a:p>
            <a:pPr lvl="1"/>
            <a:r>
              <a:rPr lang="en-US" dirty="0" smtClean="0"/>
              <a:t>All memory will have to be copied via host</a:t>
            </a:r>
            <a:endParaRPr lang="en-US" dirty="0"/>
          </a:p>
          <a:p>
            <a:r>
              <a:rPr lang="en-US" dirty="0" smtClean="0"/>
              <a:t>CANNOT </a:t>
            </a:r>
            <a:r>
              <a:rPr lang="en-US" dirty="0"/>
              <a:t>synchronize with events between command queues within </a:t>
            </a:r>
            <a:r>
              <a:rPr lang="en-US" dirty="0" smtClean="0"/>
              <a:t>different contexts!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2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Command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context can support more than one  device, although only within the same platform.</a:t>
            </a:r>
          </a:p>
          <a:p>
            <a:r>
              <a:rPr lang="en-US" dirty="0" smtClean="0"/>
              <a:t>This allows copies between devices.</a:t>
            </a:r>
          </a:p>
          <a:p>
            <a:r>
              <a:rPr lang="en-US" dirty="0" smtClean="0"/>
              <a:t>However, there must be a separate command queue for each device in the context.</a:t>
            </a:r>
          </a:p>
          <a:p>
            <a:r>
              <a:rPr lang="en-US" dirty="0" smtClean="0"/>
              <a:t>CAN synchronize with events between command queues within the same context!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&amp;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MPI, it is possible to use multiple devices.</a:t>
            </a:r>
          </a:p>
          <a:p>
            <a:r>
              <a:rPr lang="en-US" dirty="0" smtClean="0"/>
              <a:t>Typically, each MPI process gets a single device.</a:t>
            </a:r>
          </a:p>
          <a:p>
            <a:r>
              <a:rPr lang="en-US" dirty="0" smtClean="0"/>
              <a:t>This allows any number of OpenCL devices.</a:t>
            </a:r>
          </a:p>
          <a:p>
            <a:r>
              <a:rPr lang="en-US" dirty="0" smtClean="0"/>
              <a:t>However, moving memory between them can be very expensive.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If you can split your problem up into regions, then the edges may need to be synchronized across devices</a:t>
            </a:r>
          </a:p>
          <a:p>
            <a:r>
              <a:rPr lang="en-US" dirty="0" smtClean="0"/>
              <a:t>OpenCL allows for copying rectangular regions of a 3D buffer with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clEnqueueReadBufferRect</a:t>
            </a:r>
            <a:r>
              <a:rPr lang="en-US" dirty="0" smtClean="0"/>
              <a:t>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W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riteBufferRect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This is good approach to get something working; however, in practice this method is usually quite slow</a:t>
            </a:r>
          </a:p>
          <a:p>
            <a:r>
              <a:rPr lang="en-US" dirty="0" smtClean="0"/>
              <a:t>A much better alternative is to write kernels that will pack/unpack buffer regions into contiguous chunks that can be read directly, although this is much more complicated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6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</a:t>
            </a:r>
            <a:r>
              <a:rPr lang="en-GB" dirty="0"/>
              <a:t>1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>Fast host-device data transfers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Start with the </a:t>
            </a:r>
            <a:r>
              <a:rPr lang="en-GB" dirty="0" err="1" smtClean="0">
                <a:latin typeface="Courier New"/>
                <a:cs typeface="Courier New"/>
              </a:rPr>
              <a:t>HostDevTransfer</a:t>
            </a:r>
            <a:r>
              <a:rPr lang="en-GB" smtClean="0"/>
              <a:t> example</a:t>
            </a:r>
            <a:endParaRPr lang="en-GB" dirty="0" smtClean="0"/>
          </a:p>
          <a:p>
            <a:r>
              <a:rPr lang="en-GB" dirty="0" smtClean="0"/>
              <a:t>Improve the performance of the host-to-device data transfers by using pinned memory or zero-copy</a:t>
            </a:r>
          </a:p>
          <a:p>
            <a:r>
              <a:rPr lang="en-GB" dirty="0" smtClean="0"/>
              <a:t>Experiment with different sized buffers</a:t>
            </a:r>
          </a:p>
          <a:p>
            <a:r>
              <a:rPr lang="en-GB" dirty="0" smtClean="0"/>
              <a:t>Experiment with different devices</a:t>
            </a:r>
          </a:p>
          <a:p>
            <a:r>
              <a:rPr lang="en-GB" dirty="0" smtClean="0"/>
              <a:t>An example solution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274097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Only good if you know what machine your code will always run on</a:t>
            </a:r>
          </a:p>
          <a:p>
            <a:r>
              <a:rPr lang="en-US" dirty="0" smtClean="0"/>
              <a:t>Simplest to implement</a:t>
            </a:r>
          </a:p>
          <a:p>
            <a:r>
              <a:rPr lang="en-US" dirty="0" smtClean="0"/>
              <a:t>Often this simple approach is good enough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976" y="1600200"/>
            <a:ext cx="478802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//get platforms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::vector&lt;cl::Platform&gt; platforms;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l::Platform::get(&amp;platforms);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//get devices from the first platform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latforms[0].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CL_DEVICE_TYPE_ALL, &amp;devices);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//create context from first device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context(devices[0]);</a:t>
            </a: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06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Pass platform &amp; device numbers in command line or via GUI (with sane defaults)</a:t>
            </a:r>
          </a:p>
          <a:p>
            <a:r>
              <a:rPr lang="en-US" dirty="0" smtClean="0"/>
              <a:t>Much more flexible</a:t>
            </a:r>
          </a:p>
          <a:p>
            <a:r>
              <a:rPr lang="en-US" dirty="0" smtClean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8600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l::Context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getContext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plat_num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dev_num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/get platforms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::Platform::get(&amp;platforms);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/get devices from the first platform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platforms[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plat_num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]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/create context from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device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cl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Context(devices[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dev_num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]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//remember: check ids are in range..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320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an interactive interface for selecting the device at runtime</a:t>
            </a:r>
          </a:p>
          <a:p>
            <a:r>
              <a:rPr lang="en-US" dirty="0" smtClean="0"/>
              <a:t>Give each platform/device a unique number</a:t>
            </a:r>
          </a:p>
          <a:p>
            <a:r>
              <a:rPr lang="en-US" dirty="0" smtClean="0"/>
              <a:t>Much cleaner</a:t>
            </a:r>
          </a:p>
          <a:p>
            <a:r>
              <a:rPr lang="en-US" dirty="0" smtClean="0"/>
              <a:t>But requires quite a bit more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alternatively, in python, this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triggers interactive device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selection (no C required!)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pyopencl.create_some_context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(True)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332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the fewer transfers you can do between host and device, the better</a:t>
            </a:r>
          </a:p>
          <a:p>
            <a:r>
              <a:rPr lang="en-US" dirty="0" smtClean="0"/>
              <a:t>But some are unavoidable</a:t>
            </a:r>
          </a:p>
          <a:p>
            <a:r>
              <a:rPr lang="en-US" dirty="0" smtClean="0"/>
              <a:t>It is possible to speed up these transfers, by using </a:t>
            </a:r>
            <a:r>
              <a:rPr lang="en-US" b="1" i="1" u="sng" dirty="0" smtClean="0">
                <a:solidFill>
                  <a:srgbClr val="0000FF"/>
                </a:solidFill>
              </a:rPr>
              <a:t>pinned memor</a:t>
            </a:r>
            <a:r>
              <a:rPr lang="en-US" b="1" i="1" u="sng" dirty="0">
                <a:solidFill>
                  <a:srgbClr val="0000FF"/>
                </a:solidFill>
              </a:rPr>
              <a:t>y</a:t>
            </a:r>
            <a:r>
              <a:rPr lang="en-US" dirty="0" smtClean="0"/>
              <a:t> (also called </a:t>
            </a:r>
            <a:r>
              <a:rPr lang="en-US" b="1" dirty="0" smtClean="0"/>
              <a:t>page-locked </a:t>
            </a:r>
            <a:r>
              <a:rPr lang="en-US" dirty="0" smtClean="0"/>
              <a:t>memory)</a:t>
            </a:r>
          </a:p>
          <a:p>
            <a:r>
              <a:rPr lang="en-US" dirty="0" smtClean="0"/>
              <a:t>If supported, can enable much faster host &lt;-&gt; device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regular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command might manage ~6GB/s</a:t>
            </a:r>
          </a:p>
          <a:p>
            <a:r>
              <a:rPr lang="en-US" dirty="0" smtClean="0"/>
              <a:t>But PCI-E Gen 3.0 can sustain transfer rates of up to 16GB/s</a:t>
            </a:r>
          </a:p>
          <a:p>
            <a:r>
              <a:rPr lang="en-US" dirty="0" smtClean="0"/>
              <a:t>So, where has our bandwidth gone?</a:t>
            </a:r>
          </a:p>
          <a:p>
            <a:r>
              <a:rPr lang="en-US" dirty="0" smtClean="0"/>
              <a:t>The operating system</a:t>
            </a:r>
          </a:p>
          <a:p>
            <a:r>
              <a:rPr lang="en-US" dirty="0" smtClean="0"/>
              <a:t>Why? Let's consider when memory is actually allocated…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9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Consider a laptop which has 16GB of RAM.</a:t>
            </a:r>
          </a:p>
          <a:p>
            <a:endParaRPr lang="en-US" dirty="0"/>
          </a:p>
          <a:p>
            <a:r>
              <a:rPr lang="en-US" dirty="0" smtClean="0"/>
              <a:t>What is the output of the code on the right if run on this laptop?</a:t>
            </a:r>
          </a:p>
          <a:p>
            <a:endParaRPr lang="en-US" dirty="0"/>
          </a:p>
          <a:p>
            <a:r>
              <a:rPr lang="en-US" dirty="0" smtClean="0"/>
              <a:t>Bonus Question: if compiled with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–m32</a:t>
            </a:r>
            <a:r>
              <a:rPr lang="en-US" dirty="0" smtClean="0"/>
              <a:t>, what will the output be?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main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645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gcc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test.c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-o test          </a:t>
            </a:r>
          </a:p>
          <a:p>
            <a:endParaRPr lang="en-US" sz="3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./test</a:t>
            </a: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got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ptr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0x7f84b0c03350</a:t>
            </a:r>
            <a:endParaRPr lang="en-US" sz="32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139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1792</Words>
  <Application>Microsoft Macintosh PowerPoint</Application>
  <PresentationFormat>On-screen Show (4:3)</PresentationFormat>
  <Paragraphs>282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Advanced OpenCL Topics: Host-DEVICE Interactions</vt:lpstr>
      <vt:lpstr>Platform discovery</vt:lpstr>
      <vt:lpstr>Hard coding</vt:lpstr>
      <vt:lpstr>Selection</vt:lpstr>
      <vt:lpstr>Interactive Selection</vt:lpstr>
      <vt:lpstr>Pinned Memory</vt:lpstr>
      <vt:lpstr>Pinned Memory</vt:lpstr>
      <vt:lpstr>Malloc Recap</vt:lpstr>
      <vt:lpstr>PowerPoint Presentation</vt:lpstr>
      <vt:lpstr>Malloc Recap</vt:lpstr>
      <vt:lpstr>Malloc Recap</vt:lpstr>
      <vt:lpstr>Malloc Recap</vt:lpstr>
      <vt:lpstr>Malloc Recap</vt:lpstr>
      <vt:lpstr>PowerPoint Presentation</vt:lpstr>
      <vt:lpstr>PowerPoint Presentation</vt:lpstr>
      <vt:lpstr>Using Pinned Memory</vt:lpstr>
      <vt:lpstr>Caveats</vt:lpstr>
      <vt:lpstr>Zero-copy transfers</vt:lpstr>
      <vt:lpstr>Zero-copy transfers</vt:lpstr>
      <vt:lpstr>Multiple Devices</vt:lpstr>
      <vt:lpstr>Multiple Contexts</vt:lpstr>
      <vt:lpstr>Multiple Command Queues</vt:lpstr>
      <vt:lpstr>OpenCL &amp; MPI</vt:lpstr>
      <vt:lpstr>Halo Exchange</vt:lpstr>
      <vt:lpstr>Exercise 1: Fast host-device data transfers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Host-DEVICE Interactions</dc:title>
  <dc:creator>James Price</dc:creator>
  <cp:lastModifiedBy>James Price</cp:lastModifiedBy>
  <cp:revision>48</cp:revision>
  <dcterms:created xsi:type="dcterms:W3CDTF">2015-05-05T22:40:57Z</dcterms:created>
  <dcterms:modified xsi:type="dcterms:W3CDTF">2015-05-09T08:36:40Z</dcterms:modified>
</cp:coreProperties>
</file>