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go faster.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</a:t>
            </a:r>
            <a:r>
              <a:rPr lang="en-GB" dirty="0" smtClean="0"/>
              <a:t>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</a:t>
            </a:r>
            <a:r>
              <a:rPr lang="en-GB" dirty="0" smtClean="0"/>
              <a:t>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</a:t>
            </a:r>
            <a:r>
              <a:rPr lang="en-GB" dirty="0" smtClean="0"/>
              <a:t>flag to specify which </a:t>
            </a:r>
            <a:r>
              <a:rPr lang="en-GB" dirty="0" smtClean="0"/>
              <a:t>GPU architecture </a:t>
            </a:r>
            <a:r>
              <a:rPr lang="en-GB" dirty="0" smtClean="0"/>
              <a:t>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Compilation 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</a:t>
            </a:r>
            <a:r>
              <a:rPr lang="en-GB" dirty="0" smtClean="0"/>
              <a:t>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attribute to </a:t>
            </a:r>
            <a:r>
              <a:rPr lang="en-GB" dirty="0" smtClean="0"/>
              <a:t>inform the </a:t>
            </a:r>
            <a:r>
              <a:rPr lang="en-GB" dirty="0" smtClean="0"/>
              <a:t>compiler what </a:t>
            </a:r>
            <a:r>
              <a:rPr lang="en-GB" dirty="0" smtClean="0"/>
              <a:t>work-group size you’re </a:t>
            </a:r>
            <a:r>
              <a:rPr lang="en-GB" dirty="0" smtClean="0"/>
              <a:t>going to </a:t>
            </a:r>
            <a:r>
              <a:rPr lang="en-GB" smtClean="0"/>
              <a:t>launch </a:t>
            </a:r>
            <a:r>
              <a:rPr lang="en-GB" smtClean="0"/>
              <a:t>kernels</a:t>
            </a:r>
            <a:r>
              <a:rPr lang="en-GB" smtClean="0"/>
              <a:t> </a:t>
            </a:r>
            <a:r>
              <a:rPr lang="en-GB" dirty="0" smtClean="0"/>
              <a:t>with:</a:t>
            </a:r>
          </a:p>
          <a:p>
            <a:pPr lvl="1">
              <a:lnSpc>
                <a:spcPct val="120000"/>
              </a:lnSpc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</a:t>
            </a:r>
            <a:r>
              <a:rPr lang="en-GB" dirty="0" smtClean="0"/>
              <a:t>kernel arguments</a:t>
            </a:r>
            <a:r>
              <a:rPr lang="en-GB" dirty="0" smtClean="0"/>
              <a:t> </a:t>
            </a:r>
            <a:r>
              <a:rPr lang="en-GB" dirty="0" smtClean="0"/>
              <a:t>where appropriate to make sure the compiler can optimise </a:t>
            </a:r>
            <a:r>
              <a:rPr lang="en-GB" dirty="0" smtClean="0"/>
              <a:t>memory accesses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JIT compilation to embed values that are </a:t>
            </a:r>
            <a:r>
              <a:rPr lang="en-GB" smtClean="0"/>
              <a:t>only known </a:t>
            </a:r>
            <a:r>
              <a:rPr lang="en-GB" dirty="0" smtClean="0"/>
              <a:t>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factor;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just-in-time (JIT) compilation in order to achieve portability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example is a simple "</a:t>
            </a:r>
            <a:r>
              <a:rPr lang="en-GB" dirty="0" err="1" smtClean="0"/>
              <a:t>NBody</a:t>
            </a:r>
            <a:r>
              <a:rPr lang="en-GB" dirty="0" smtClean="0"/>
              <a:t>" code</a:t>
            </a:r>
          </a:p>
          <a:p>
            <a:pPr lvl="1"/>
            <a:r>
              <a:rPr lang="en-GB" dirty="0" smtClean="0"/>
              <a:t>At each </a:t>
            </a:r>
            <a:r>
              <a:rPr lang="en-GB" dirty="0" err="1" smtClean="0"/>
              <a:t>timestep</a:t>
            </a:r>
            <a:r>
              <a:rPr lang="en-GB" dirty="0" smtClean="0"/>
              <a:t>, each body experiences a gravitational force from every other body in the system</a:t>
            </a:r>
          </a:p>
          <a:p>
            <a:pPr lvl="1"/>
            <a:r>
              <a:rPr lang="en-GB" dirty="0" smtClean="0"/>
              <a:t>Each work-item computes the forces acting on a single body, and updates its velocity and position</a:t>
            </a:r>
          </a:p>
          <a:p>
            <a:r>
              <a:rPr lang="en-GB" dirty="0" smtClean="0"/>
              <a:t>A fully </a:t>
            </a:r>
            <a:r>
              <a:rPr lang="en-GB" dirty="0" smtClean="0"/>
              <a:t>working </a:t>
            </a:r>
            <a:r>
              <a:rPr lang="en-GB" dirty="0" smtClean="0"/>
              <a:t>implementation of this code is provided as a starting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</a:t>
            </a:r>
            <a:r>
              <a:rPr lang="en-GB" dirty="0" smtClean="0"/>
              <a:t>might not help </a:t>
            </a:r>
            <a:r>
              <a:rPr lang="en-GB" dirty="0" smtClean="0"/>
              <a:t>for every parameter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</a:t>
            </a:r>
            <a:r>
              <a:rPr lang="en-GB" dirty="0" smtClean="0"/>
              <a:t>: This </a:t>
            </a:r>
            <a:r>
              <a:rPr lang="en-GB" dirty="0" smtClean="0"/>
              <a:t>might not help </a:t>
            </a:r>
            <a:r>
              <a:rPr lang="en-GB" dirty="0" smtClean="0"/>
              <a:t>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Add </a:t>
            </a:r>
            <a:r>
              <a:rPr lang="en-GB" dirty="0" smtClean="0"/>
              <a:t>a command-line argument (e.g.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--unroll</a:t>
            </a:r>
            <a:r>
              <a:rPr lang="en-GB" dirty="0" smtClean="0"/>
              <a:t>) to dynamically control the amount of unrolling inside the kernel (replacing the static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UNROLL_FACTOR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definition)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Portable Binaries (SPIR)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</a:t>
            </a:r>
            <a:r>
              <a:rPr lang="en-GB" dirty="0" smtClean="0"/>
              <a:t>core* </a:t>
            </a:r>
            <a:r>
              <a:rPr lang="en-GB" dirty="0" smtClean="0"/>
              <a:t>in OpenCL 2.1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86597" y="6413164"/>
            <a:ext cx="518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*Almost: Only one platform has been sanctioned to use a different IL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1847</Words>
  <Application>Microsoft Macintosh PowerPoint</Application>
  <PresentationFormat>On-screen Show (4:3)</PresentationFormat>
  <Paragraphs>209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OpenCL Topics: Kernel Compilation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 (SPIR)</vt:lpstr>
      <vt:lpstr>Stringifying Kernel Source</vt:lpstr>
      <vt:lpstr>Stringifying Kernel Source</vt:lpstr>
      <vt:lpstr>Stringifying Kernel Source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Compilation hints</vt:lpstr>
      <vt:lpstr>Metaprogramming</vt:lpstr>
      <vt:lpstr>Example: Multiply a vector by a constant value</vt:lpstr>
      <vt:lpstr>Metaprogramming</vt:lpstr>
      <vt:lpstr>Exercise 2: optimisations</vt:lpstr>
      <vt:lpstr>Exercise 2: optimisations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62</cp:revision>
  <dcterms:created xsi:type="dcterms:W3CDTF">2015-05-05T22:42:33Z</dcterms:created>
  <dcterms:modified xsi:type="dcterms:W3CDTF">2015-05-10T20:41:08Z</dcterms:modified>
</cp:coreProperties>
</file>