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9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may provide an offline compiler which can generate LLVM/SPIR or assembly</a:t>
            </a:r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 in </a:t>
            </a:r>
            <a:r>
              <a:rPr lang="en-GB" b="1" dirty="0">
                <a:latin typeface="Courier New"/>
                <a:cs typeface="Courier New"/>
              </a:rPr>
              <a:t>IWOCL_2018/exercises/Bilateral</a:t>
            </a: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/>
              <a:t>If a binary isn’t compatible with the target device, an error will be returned either when creating the program or building it</a:t>
            </a:r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1995</Words>
  <Application>Microsoft Macintosh PowerPoint</Application>
  <PresentationFormat>On-screen Show (4:3)</PresentationFormat>
  <Paragraphs>257</Paragraphs>
  <Slides>26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Mangal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148</cp:revision>
  <dcterms:created xsi:type="dcterms:W3CDTF">2015-05-05T22:42:33Z</dcterms:created>
  <dcterms:modified xsi:type="dcterms:W3CDTF">2018-05-09T15:42:38Z</dcterms:modified>
</cp:coreProperties>
</file>