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9" r:id="rId13"/>
    <p:sldId id="268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</a:t>
            </a:r>
            <a:r>
              <a:rPr lang="en-GB" baseline="0" dirty="0" smtClean="0"/>
              <a:t>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10/05/15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NAME=${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IN%.cl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OUT=$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NAME.h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char *"$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NAME"_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=" &gt;$OUT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sed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-e 's/\\/\\\\/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/^/"/;s/$/\\n"/' \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$IN &gt;&gt;$OUT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";" &gt;&gt;$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rogram.getInfo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k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ernel.getArgInfo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&lt;CL_KERNEL_ARG*&gt;();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program.compile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</a:t>
            </a:r>
            <a:r>
              <a:rPr lang="en-GB" dirty="0" smtClean="0"/>
              <a:t>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</a:t>
            </a:r>
            <a:r>
              <a:rPr lang="en-GB" dirty="0" smtClean="0"/>
              <a:t>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</a:t>
            </a:r>
            <a:r>
              <a:rPr lang="en-GB" dirty="0" smtClean="0"/>
              <a:t>flag to specify which </a:t>
            </a:r>
            <a:r>
              <a:rPr lang="en-GB" dirty="0" smtClean="0"/>
              <a:t>GPU architecture </a:t>
            </a:r>
            <a:r>
              <a:rPr lang="en-GB" dirty="0" smtClean="0"/>
              <a:t>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</a:t>
            </a:r>
            <a:r>
              <a:rPr lang="en-GB" dirty="0" smtClean="0"/>
              <a:t>use an attribute </a:t>
            </a:r>
            <a:r>
              <a:rPr lang="en-GB" dirty="0" smtClean="0"/>
              <a:t>to </a:t>
            </a:r>
            <a:r>
              <a:rPr lang="en-GB" dirty="0" smtClean="0"/>
              <a:t>inform the </a:t>
            </a:r>
            <a:r>
              <a:rPr lang="en-GB" dirty="0" smtClean="0"/>
              <a:t>compiler </a:t>
            </a:r>
            <a:r>
              <a:rPr lang="en-GB" dirty="0" smtClean="0"/>
              <a:t>of the work-group size that you intend to </a:t>
            </a:r>
            <a:r>
              <a:rPr lang="en-GB" dirty="0" smtClean="0"/>
              <a:t>launch </a:t>
            </a:r>
            <a:r>
              <a:rPr lang="en-GB" dirty="0" smtClean="0"/>
              <a:t>kernels</a:t>
            </a:r>
            <a:r>
              <a:rPr lang="en-GB" dirty="0" smtClean="0"/>
              <a:t>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  <a:endParaRPr lang="en-GB" sz="2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</a:t>
            </a:r>
            <a:r>
              <a:rPr lang="en-GB" dirty="0" smtClean="0"/>
              <a:t>kernel arguments</a:t>
            </a:r>
            <a:r>
              <a:rPr lang="en-GB" dirty="0" smtClean="0"/>
              <a:t> </a:t>
            </a:r>
            <a:r>
              <a:rPr lang="en-GB" dirty="0" smtClean="0"/>
              <a:t>where appropriate to make sure the compiler can optimise </a:t>
            </a:r>
            <a:r>
              <a:rPr lang="en-GB" dirty="0" smtClean="0"/>
              <a:t>memory accesses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JIT compilation to embed values that are </a:t>
            </a:r>
            <a:r>
              <a:rPr lang="en-GB" smtClean="0"/>
              <a:t>only known </a:t>
            </a:r>
            <a:r>
              <a:rPr lang="en-GB" dirty="0" smtClean="0"/>
              <a:t>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*data,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float  factor)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("");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*data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data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[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] *=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factor;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/>
            </a:r>
            <a:b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stringstream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options;     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options.setf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::fixed,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ios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floatfield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     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options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Dfactor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=”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&lt;&lt; factor;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program.build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options.str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())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just-in-time (JIT) compilation in order to achieve portability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example is a simple "</a:t>
            </a:r>
            <a:r>
              <a:rPr lang="en-GB" dirty="0" err="1" smtClean="0"/>
              <a:t>NBody</a:t>
            </a:r>
            <a:r>
              <a:rPr lang="en-GB" dirty="0" smtClean="0"/>
              <a:t>" code</a:t>
            </a:r>
          </a:p>
          <a:p>
            <a:pPr lvl="1"/>
            <a:r>
              <a:rPr lang="en-GB" dirty="0" smtClean="0"/>
              <a:t>At each </a:t>
            </a:r>
            <a:r>
              <a:rPr lang="en-GB" dirty="0" err="1" smtClean="0"/>
              <a:t>timestep</a:t>
            </a:r>
            <a:r>
              <a:rPr lang="en-GB" dirty="0" smtClean="0"/>
              <a:t>, each body experiences a gravitational force from every other body in the system</a:t>
            </a:r>
          </a:p>
          <a:p>
            <a:pPr lvl="1"/>
            <a:r>
              <a:rPr lang="en-GB" dirty="0" smtClean="0"/>
              <a:t>Each work-item computes the forces acting on a single body, and updates its velocity and position</a:t>
            </a:r>
          </a:p>
          <a:p>
            <a:r>
              <a:rPr lang="en-GB" dirty="0" smtClean="0"/>
              <a:t>A fully </a:t>
            </a:r>
            <a:r>
              <a:rPr lang="en-GB" dirty="0" smtClean="0"/>
              <a:t>working </a:t>
            </a:r>
            <a:r>
              <a:rPr lang="en-GB" dirty="0" smtClean="0"/>
              <a:t>implementation of this code is provided as a starting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0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 </a:t>
            </a:r>
            <a:r>
              <a:rPr lang="en-GB" dirty="0"/>
              <a:t>2</a:t>
            </a:r>
            <a:r>
              <a:rPr lang="en-GB" dirty="0" smtClean="0"/>
              <a:t>: optimisations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8112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</a:t>
            </a:r>
            <a:r>
              <a:rPr lang="en-GB" dirty="0" smtClean="0"/>
              <a:t>might not help </a:t>
            </a:r>
            <a:r>
              <a:rPr lang="en-GB" dirty="0" smtClean="0"/>
              <a:t>for every parameter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</a:t>
            </a:r>
            <a:r>
              <a:rPr lang="en-GB" dirty="0" smtClean="0"/>
              <a:t>: This </a:t>
            </a:r>
            <a:r>
              <a:rPr lang="en-GB" dirty="0" smtClean="0"/>
              <a:t>might not help </a:t>
            </a:r>
            <a:r>
              <a:rPr lang="en-GB" dirty="0" smtClean="0"/>
              <a:t>on every device – try it on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Extras: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Make the work-group size inside the kernel a compile-time constant, and change the local memory allocation to only use as much as is needed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Modify </a:t>
            </a:r>
            <a:r>
              <a:rPr lang="en-GB" dirty="0"/>
              <a:t>the kernel to allow the runtime to toggle whether or not local memory is used at all, which could </a:t>
            </a:r>
            <a:r>
              <a:rPr lang="en-GB" dirty="0" smtClean="0"/>
              <a:t>improve performance portability on devices without physical local memory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Add </a:t>
            </a:r>
            <a:r>
              <a:rPr lang="en-GB" dirty="0" smtClean="0"/>
              <a:t>a command-line argument (e.g.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--unroll</a:t>
            </a:r>
            <a:r>
              <a:rPr lang="en-GB" dirty="0" smtClean="0"/>
              <a:t>) to dynamically control the amount of unrolling inside the kernel (replacing the static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UNROLL_FACTOR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definition)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Get 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program(context,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::vector&lt;char *&gt; binaries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program.getInfo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cl::Program::Binaries b(1,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(binaries[0], sizes[0]));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l::Program program (context, devices, b);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rogram.build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Portable Binaries (SPIR)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</a:t>
            </a:r>
            <a:r>
              <a:rPr lang="en-GB" dirty="0" smtClean="0"/>
              <a:t>core* </a:t>
            </a:r>
            <a:r>
              <a:rPr lang="en-GB" dirty="0" smtClean="0"/>
              <a:t>in OpenCL 2.1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86597" y="6413164"/>
            <a:ext cx="5180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*Almost: Only one platform has been sanctioned to use a different IL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  ./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foo.cl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*a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*b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global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float *c)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(0);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  c[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= a[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 + b[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vecadd_ocl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*a,\n"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*b,\n"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 *c)\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"{\n"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i =\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(0);\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rgbClr val="3366FF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[i] = a[i] + b[i];\n"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"}\n"</a:t>
            </a:r>
          </a:p>
          <a:p>
            <a:pPr marL="0" indent="0">
              <a:buNone/>
            </a:pPr>
            <a:r>
              <a:rPr lang="sv-SE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1868</Words>
  <Application>Microsoft Macintosh PowerPoint</Application>
  <PresentationFormat>On-screen Show (4:3)</PresentationFormat>
  <Paragraphs>210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OpenCL Topics: Kernel Compilation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 (SPIR)</vt:lpstr>
      <vt:lpstr>Stringifying Kernel Source</vt:lpstr>
      <vt:lpstr>Stringifying Kernel Source</vt:lpstr>
      <vt:lpstr>Stringifying Kernel Source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Exercise 2: optimisations</vt:lpstr>
      <vt:lpstr>Exercise 2: optimisations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72</cp:revision>
  <dcterms:created xsi:type="dcterms:W3CDTF">2015-05-05T22:42:33Z</dcterms:created>
  <dcterms:modified xsi:type="dcterms:W3CDTF">2015-05-10T21:06:00Z</dcterms:modified>
</cp:coreProperties>
</file>