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76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76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8" autoAdjust="0"/>
    <p:restoredTop sz="98394" autoAdjust="0"/>
  </p:normalViewPr>
  <p:slideViewPr>
    <p:cSldViewPr>
      <p:cViewPr varScale="1">
        <p:scale>
          <a:sx n="112" d="100"/>
          <a:sy n="112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oB-HPC/GPU-STREAM/wiki/Results" TargetMode="External"/><Relationship Id="rId3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ycl.te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11,000 times so far!</a:t>
            </a:r>
          </a:p>
          <a:p>
            <a:r>
              <a:rPr lang="en-GB" dirty="0" smtClean="0"/>
              <a:t>Lots of training material, examples and solutions, source code etc.</a:t>
            </a:r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GPU-STREAM benchmark:</a:t>
            </a:r>
          </a:p>
          <a:p>
            <a:pPr lvl="1"/>
            <a:r>
              <a:rPr lang="en-GB" dirty="0">
                <a:hlinkClick r:id="rId2"/>
              </a:rPr>
              <a:t>https://github.com/UoB-HPC/GPU-STREAM/wiki/</a:t>
            </a:r>
            <a:r>
              <a:rPr lang="en-GB" dirty="0" smtClean="0">
                <a:hlinkClick r:id="rId2"/>
              </a:rPr>
              <a:t>Results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</a:t>
            </a:r>
            <a:r>
              <a:rPr lang="en-GB" dirty="0" smtClean="0">
                <a:hlinkClick r:id="rId3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OpenCL progress</a:t>
            </a:r>
            <a:br>
              <a:rPr lang="en-US" dirty="0" smtClean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GL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clCloneKernel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progression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released at IWOCL 2017</a:t>
            </a:r>
          </a:p>
          <a:p>
            <a:endParaRPr lang="en-US" dirty="0" smtClean="0"/>
          </a:p>
          <a:p>
            <a:r>
              <a:rPr lang="en-US" dirty="0" smtClean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/>
              <a:t>SYCL 2.2 for single source C++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2.x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Tutorial: Heterogeneous </a:t>
            </a:r>
            <a:r>
              <a:rPr lang="en-GB" dirty="0"/>
              <a:t>Computing Using Modern C++ with OpenCL Devices </a:t>
            </a:r>
            <a:r>
              <a:rPr lang="en-GB" dirty="0" smtClean="0"/>
              <a:t>(Wednesday 9am)</a:t>
            </a:r>
          </a:p>
          <a:p>
            <a:r>
              <a:rPr lang="en-GB" dirty="0" smtClean="0"/>
              <a:t>Keynote: OpenCL </a:t>
            </a:r>
            <a:r>
              <a:rPr lang="en-GB" dirty="0"/>
              <a:t>– A State of the </a:t>
            </a:r>
            <a:r>
              <a:rPr lang="en-GB" dirty="0" smtClean="0"/>
              <a:t>Union</a:t>
            </a:r>
            <a:r>
              <a:rPr lang="en-GB" dirty="0"/>
              <a:t> (Wednesday </a:t>
            </a:r>
            <a:r>
              <a:rPr lang="en-GB" dirty="0" smtClean="0"/>
              <a:t>2pm)</a:t>
            </a:r>
          </a:p>
          <a:p>
            <a:r>
              <a:rPr lang="en-GB" dirty="0" smtClean="0"/>
              <a:t>Panel: What </a:t>
            </a:r>
            <a:r>
              <a:rPr lang="en-GB" dirty="0"/>
              <a:t>Next for </a:t>
            </a:r>
            <a:r>
              <a:rPr lang="en-GB" dirty="0" smtClean="0"/>
              <a:t>OpenCL? A session with the Khronos OpenCL WG</a:t>
            </a:r>
            <a:br>
              <a:rPr lang="en-GB" dirty="0" smtClean="0"/>
            </a:br>
            <a:r>
              <a:rPr lang="en-GB" dirty="0" smtClean="0"/>
              <a:t>(Wednesday 5pm)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Open source SPIR-V tools on Khronos website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Implementations: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</a:t>
            </a:r>
            <a:r>
              <a:rPr lang="en-GB" dirty="0" err="1" smtClean="0"/>
              <a:t>ComputeCpp</a:t>
            </a:r>
            <a:r>
              <a:rPr lang="en-GB" dirty="0" smtClean="0"/>
              <a:t> Communit</a:t>
            </a:r>
            <a:r>
              <a:rPr lang="en-GB" dirty="0" smtClean="0"/>
              <a:t>y Edition (free)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t</a:t>
            </a:r>
            <a:r>
              <a:rPr lang="en-GB" dirty="0" err="1" smtClean="0"/>
              <a:t>riSYCL</a:t>
            </a:r>
            <a:r>
              <a:rPr lang="en-GB" dirty="0" smtClean="0"/>
              <a:t> (open source 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/>
          <p:cNvSpPr/>
          <p:nvPr/>
        </p:nvSpPr>
        <p:spPr>
          <a:xfrm>
            <a:off x="3131840" y="6381328"/>
            <a:ext cx="30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More info: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err="1">
                <a:hlinkClick r:id="rId4"/>
              </a:rPr>
              <a:t>sycl.tech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C++ </a:t>
            </a:r>
            <a:r>
              <a:rPr lang="en-GB" dirty="0"/>
              <a:t>tutorial (Wednesday at </a:t>
            </a:r>
            <a:r>
              <a:rPr lang="en-GB" dirty="0" smtClean="0"/>
              <a:t>9am)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</a:t>
            </a:r>
            <a:r>
              <a:rPr lang="en-GB" dirty="0" smtClean="0"/>
              <a:t>.x, </a:t>
            </a:r>
            <a:r>
              <a:rPr lang="en-GB" dirty="0"/>
              <a:t>SYCL and SPIR with the Khronos OpenCL working group (Wednesday </a:t>
            </a:r>
            <a:r>
              <a:rPr lang="en-GB" dirty="0" smtClean="0"/>
              <a:t>4.30pm)</a:t>
            </a:r>
          </a:p>
          <a:p>
            <a:r>
              <a:rPr lang="en-GB" dirty="0"/>
              <a:t>Envisioning the Future – Using SYCL to Develop Vision </a:t>
            </a:r>
            <a:r>
              <a:rPr lang="en-GB" dirty="0" smtClean="0"/>
              <a:t>Tools (Wednesday 2.30pm)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 smtClean="0"/>
              <a:t>clBLAS</a:t>
            </a:r>
            <a:r>
              <a:rPr lang="en-GB" dirty="0" smtClean="0"/>
              <a:t>/</a:t>
            </a:r>
            <a:r>
              <a:rPr lang="en-GB" dirty="0" err="1" smtClean="0"/>
              <a:t>clRNG</a:t>
            </a:r>
            <a:r>
              <a:rPr lang="en-GB" dirty="0" smtClean="0"/>
              <a:t> </a:t>
            </a:r>
            <a:r>
              <a:rPr lang="en-GB" dirty="0"/>
              <a:t>(all on </a:t>
            </a:r>
            <a:r>
              <a:rPr lang="en-GB" dirty="0" err="1" smtClean="0"/>
              <a:t>G</a:t>
            </a:r>
            <a:r>
              <a:rPr lang="en-GB" dirty="0" err="1" smtClean="0"/>
              <a:t>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(</a:t>
            </a:r>
            <a:r>
              <a:rPr lang="en-GB" dirty="0" smtClean="0"/>
              <a:t>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more - see the Khronos OpenCL pages: </a:t>
            </a:r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38902</TotalTime>
  <Words>1012</Words>
  <Application>Microsoft Macintosh PowerPoint</Application>
  <PresentationFormat>On-screen Show (4:3)</PresentationFormat>
  <Paragraphs>178</Paragraphs>
  <Slides>22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KITE_OpenCL</vt:lpstr>
      <vt:lpstr>Advanced OpenCL Topics: The OPENCL ECOSYSTEM </vt:lpstr>
      <vt:lpstr>OpenCL progress v2.2 - Top to Bottom C++</vt:lpstr>
      <vt:lpstr>OpenCL 2.2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James Price</cp:lastModifiedBy>
  <cp:revision>1278</cp:revision>
  <dcterms:created xsi:type="dcterms:W3CDTF">2013-06-29T14:06:29Z</dcterms:created>
  <dcterms:modified xsi:type="dcterms:W3CDTF">2017-05-14T15:21:14Z</dcterms:modified>
</cp:coreProperties>
</file>