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7" r:id="rId76"/>
    <p:sldId id="330" r:id="rId77"/>
    <p:sldId id="331" r:id="rId78"/>
    <p:sldId id="332" r:id="rId79"/>
    <p:sldId id="333" r:id="rId80"/>
    <p:sldId id="334"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9" autoAdjust="0"/>
  </p:normalViewPr>
  <p:slideViewPr>
    <p:cSldViewPr snapToGrid="0" snapToObjects="1">
      <p:cViewPr varScale="1">
        <p:scale>
          <a:sx n="97" d="100"/>
          <a:sy n="97" d="100"/>
        </p:scale>
        <p:origin x="-19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10/05/15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a:t>
            </a:r>
            <a:r>
              <a:rPr lang="en-GB" dirty="0" smtClean="0"/>
              <a:t>sampler </a:t>
            </a:r>
            <a:r>
              <a:rPr lang="en-GB" dirty="0" smtClean="0"/>
              <a:t>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Suite </a:t>
            </a:r>
            <a:r>
              <a:rPr lang="en-US" dirty="0" err="1" smtClean="0"/>
              <a:t>of</a:t>
            </a:r>
            <a:r>
              <a:rPr lang="en-US" baseline="0" dirty="0" err="1" smtClean="0"/>
              <a:t>profiling</a:t>
            </a:r>
            <a:r>
              <a:rPr lang="en-US" baseline="0" dirty="0" smtClean="0"/>
              <a:t> tools. </a:t>
            </a:r>
            <a:endParaRPr lang="en-US" dirty="0" smtClean="0"/>
          </a:p>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10/05/15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10/05/15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10/05/15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10/05/15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10/05/15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10/05/15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10/05/15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endParaRPr lang="en-GB" b="1" dirty="0" smtClean="0">
              <a:latin typeface="Courier New Bold"/>
            </a:endParaRP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a:t>
            </a:r>
            <a:r>
              <a:rPr lang="en-US" sz="1800" dirty="0" smtClean="0"/>
              <a:t>data that </a:t>
            </a:r>
            <a:r>
              <a:rPr lang="en-US" sz="1800" dirty="0" smtClean="0"/>
              <a:t>never </a:t>
            </a:r>
            <a:r>
              <a:rPr lang="en-US" sz="1800" dirty="0" smtClean="0"/>
              <a:t>changes</a:t>
            </a:r>
            <a:endParaRPr lang="en-US" sz="1800" dirty="0" smtClean="0"/>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endParaRPr lang="en-US" sz="1800" dirty="0" smtClean="0"/>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a:t>
            </a:r>
            <a:r>
              <a:rPr lang="en-US" sz="1800" dirty="0" smtClean="0"/>
              <a:t>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a:t>
            </a:r>
            <a:r>
              <a:rPr lang="en-GB" dirty="0" smtClean="0"/>
              <a:t>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a:t>
            </a:r>
            <a:r>
              <a:rPr lang="en-GB" dirty="0" smtClean="0"/>
              <a:t>may </a:t>
            </a:r>
            <a:r>
              <a:rPr lang="en-GB" dirty="0" smtClean="0"/>
              <a:t>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a:t>
            </a:r>
            <a:r>
              <a:rPr lang="en-GB" dirty="0" smtClean="0"/>
              <a:t>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runtime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 </a:t>
            </a:r>
            <a:r>
              <a:rPr lang="hr-HR" b="1" dirty="0" smtClean="0">
                <a:solidFill>
                  <a:srgbClr val="3366FF"/>
                </a:solidFill>
                <a:latin typeface="Courier New"/>
                <a:cs typeface="Courier New"/>
              </a:rPr>
              <a:t>width;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 </a:t>
            </a:r>
            <a:r>
              <a:rPr lang="hr-HR" b="1" dirty="0" smtClean="0">
                <a:solidFill>
                  <a:srgbClr val="3366FF"/>
                </a:solidFill>
                <a:latin typeface="Courier New"/>
                <a:cs typeface="Courier New"/>
              </a:rPr>
              <a:t>height;</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TotalTime>
  <Words>6980</Words>
  <Application>Microsoft Macintosh PowerPoint</Application>
  <PresentationFormat>On-screen Show (4:3)</PresentationFormat>
  <Paragraphs>1038</Paragraphs>
  <Slides>80</Slides>
  <Notes>23</Notes>
  <HiddenSlides>43</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112</cp:revision>
  <dcterms:created xsi:type="dcterms:W3CDTF">2015-05-05T22:43:30Z</dcterms:created>
  <dcterms:modified xsi:type="dcterms:W3CDTF">2015-05-10T19:11:14Z</dcterms:modified>
</cp:coreProperties>
</file>