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go faster.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to control which GPU architecture to target,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Compilation 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specify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attribute to hint to the compiler what you’re going to launch it with 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the inputs where appropriate to make sure the compiler can optimise memory accesses (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-cl-strict-aliasing</a:t>
            </a:r>
            <a:r>
              <a:rPr lang="en-GB" dirty="0" smtClean="0"/>
              <a:t> in 1.0/1.1 as well)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</a:t>
            </a:r>
            <a:r>
              <a:rPr lang="en-GB" smtClean="0"/>
              <a:t>only known </a:t>
            </a:r>
            <a:r>
              <a:rPr lang="en-GB" dirty="0" smtClean="0"/>
              <a:t>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"</a:t>
            </a:r>
            <a:r>
              <a:rPr lang="en-GB" dirty="0" err="1" smtClean="0"/>
              <a:t>NBody</a:t>
            </a:r>
            <a:r>
              <a:rPr lang="en-GB" dirty="0" smtClean="0"/>
              <a:t>"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</a:t>
            </a:r>
            <a:r>
              <a:rPr lang="en-GB" dirty="0" smtClean="0"/>
              <a:t>working </a:t>
            </a:r>
            <a:r>
              <a:rPr lang="en-GB" dirty="0" smtClean="0"/>
              <a:t>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</a:t>
            </a:r>
            <a:r>
              <a:rPr lang="en-GB" dirty="0" smtClean="0"/>
              <a:t>might not help </a:t>
            </a:r>
            <a:r>
              <a:rPr lang="en-GB" dirty="0" smtClean="0"/>
              <a:t>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</a:t>
            </a:r>
            <a:r>
              <a:rPr lang="en-GB" dirty="0" smtClean="0"/>
              <a:t>might not help </a:t>
            </a:r>
            <a:r>
              <a:rPr lang="en-GB" dirty="0" smtClean="0"/>
              <a:t>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Add </a:t>
            </a:r>
            <a:r>
              <a:rPr lang="en-GB" dirty="0" smtClean="0"/>
              <a:t>a command-line argument (e.g.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--unroll</a:t>
            </a:r>
            <a:r>
              <a:rPr lang="en-GB" dirty="0" smtClean="0"/>
              <a:t>) to dynamically control the amount of unrolling inside the kernel (replacing the static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UNROLL_FACTOR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definition)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in </a:t>
            </a:r>
            <a:r>
              <a:rPr lang="en-GB" dirty="0" err="1" smtClean="0"/>
              <a:t>OpenCL</a:t>
            </a:r>
            <a:r>
              <a:rPr lang="en-GB" dirty="0" smtClean="0"/>
              <a:t> 2.1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1759</Words>
  <Application>Microsoft Macintosh PowerPoint</Application>
  <PresentationFormat>On-screen Show (4:3)</PresentationFormat>
  <Paragraphs>199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Topics: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Compilation hints</vt:lpstr>
      <vt:lpstr>Metaprogramming</vt:lpstr>
      <vt:lpstr>Example: Multiply a vector by a constant value</vt:lpstr>
      <vt:lpstr>Metaprogramming</vt:lpstr>
      <vt:lpstr>Exercise 2: optimisations</vt:lpstr>
      <vt:lpstr>Exercise 2: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50</cp:revision>
  <dcterms:created xsi:type="dcterms:W3CDTF">2015-05-05T22:42:33Z</dcterms:created>
  <dcterms:modified xsi:type="dcterms:W3CDTF">2015-05-10T20:29:15Z</dcterms:modified>
</cp:coreProperties>
</file>