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40" r:id="rId66"/>
    <p:sldId id="341" r:id="rId67"/>
    <p:sldId id="320" r:id="rId68"/>
    <p:sldId id="321" r:id="rId69"/>
    <p:sldId id="322" r:id="rId70"/>
    <p:sldId id="323" r:id="rId71"/>
    <p:sldId id="324" r:id="rId72"/>
    <p:sldId id="338" r:id="rId73"/>
    <p:sldId id="325" r:id="rId74"/>
    <p:sldId id="326" r:id="rId75"/>
    <p:sldId id="327" r:id="rId76"/>
    <p:sldId id="342" r:id="rId77"/>
    <p:sldId id="343" r:id="rId78"/>
    <p:sldId id="328" r:id="rId79"/>
    <p:sldId id="329" r:id="rId80"/>
    <p:sldId id="337" r:id="rId81"/>
    <p:sldId id="330" r:id="rId82"/>
    <p:sldId id="331" r:id="rId83"/>
    <p:sldId id="332" r:id="rId84"/>
    <p:sldId id="333" r:id="rId85"/>
    <p:sldId id="334" r:id="rId86"/>
    <p:sldId id="339"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4" d="100"/>
          <a:sy n="94" d="100"/>
        </p:scale>
        <p:origin x="-1992" y="-96"/>
      </p:cViewPr>
      <p:guideLst>
        <p:guide orient="horz" pos="2160"/>
        <p:guide pos="2880"/>
      </p:guideLst>
    </p:cSldViewPr>
  </p:slideViewPr>
  <p:notesTextViewPr>
    <p:cViewPr>
      <p:scale>
        <a:sx n="100" d="100"/>
        <a:sy n="100" d="100"/>
      </p:scale>
      <p:origin x="0" y="96"/>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23/07/16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67</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a:t>
            </a:r>
            <a:r>
              <a:rPr lang="en-GB" baseline="0" dirty="0" smtClean="0"/>
              <a:t>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23/07/16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23/07/16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23/07/16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23/07/16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23/07/16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23/07/16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23/07/16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23/07/16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23/07/16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23/07/16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23/07/16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23/07/16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72</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a:solidFill>
                  <a:srgbClr val="000000"/>
                </a:solidFill>
                <a:latin typeface="Courier New"/>
                <a:cs typeface="Courier New"/>
              </a:rPr>
              <a:t>mask = (a &gt; b ? </a:t>
            </a:r>
            <a:r>
              <a:rPr lang="da-DK" sz="1400" b="1" dirty="0" smtClean="0">
                <a:solidFill>
                  <a:srgbClr val="FF00FF"/>
                </a:solidFill>
                <a:latin typeface="Courier New"/>
                <a:cs typeface="Courier New"/>
              </a:rPr>
              <a:t>1.f</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a:latin typeface="Courier New"/>
                <a:cs typeface="Courier New"/>
              </a:rPr>
              <a:t>~/IWOCL2016</a:t>
            </a:r>
            <a:r>
              <a:rPr lang="en-GB" sz="2000" dirty="0" smtClean="0">
                <a:latin typeface="Courier New"/>
                <a:cs typeface="Courier New"/>
              </a:rPr>
              <a:t>/exercises/</a:t>
            </a:r>
            <a:r>
              <a:rPr lang="en-GB" sz="2000" dirty="0">
                <a:latin typeface="Courier New"/>
                <a:cs typeface="Courier New"/>
              </a:rPr>
              <a:t>Bilateral$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a:t>
            </a:r>
            <a:r>
              <a:rPr lang="en-GB" sz="2000" dirty="0">
                <a:latin typeface="Courier New"/>
                <a:cs typeface="Courier New"/>
              </a:rPr>
              <a:t>/IWOCL2016/solutions/Bilateral$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a:latin typeface="Courier New"/>
                <a:cs typeface="Courier New"/>
              </a:rPr>
              <a:t>~/IWOCL2016/solutions/Bilateral$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85000" lnSpcReduction="1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a:latin typeface="Courier New"/>
                <a:cs typeface="Courier New"/>
              </a:rPr>
              <a:t>~/IWOCL2016</a:t>
            </a:r>
            <a:r>
              <a:rPr lang="en-GB" sz="2400" dirty="0" smtClean="0">
                <a:latin typeface="Courier New"/>
                <a:cs typeface="Courier New"/>
              </a:rPr>
              <a:t>/exercises/</a:t>
            </a:r>
            <a:r>
              <a:rPr lang="en-GB" sz="2400" dirty="0">
                <a:latin typeface="Courier New"/>
                <a:cs typeface="Courier New"/>
              </a:rPr>
              <a:t>Bilateral$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a:t>
            </a: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509</TotalTime>
  <Words>7614</Words>
  <Application>Microsoft Macintosh PowerPoint</Application>
  <PresentationFormat>On-screen Show (4:3)</PresentationFormat>
  <Paragraphs>1118</Paragraphs>
  <Slides>86</Slides>
  <Notes>23</Notes>
  <HiddenSlides>23</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178</cp:revision>
  <dcterms:created xsi:type="dcterms:W3CDTF">2015-05-05T22:43:30Z</dcterms:created>
  <dcterms:modified xsi:type="dcterms:W3CDTF">2016-07-23T12:37:29Z</dcterms:modified>
</cp:coreProperties>
</file>