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100" d="100"/>
          <a:sy n="100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12/05/17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IWOCL_2016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Deakin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506936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OpenCL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IWOCL_2016.zip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 smtClean="0">
                <a:solidFill>
                  <a:schemeClr val="accent6"/>
                </a:solidFill>
              </a:rPr>
              <a:t>cl2.</a:t>
            </a:r>
            <a:r>
              <a:rPr lang="en-GB" dirty="0">
                <a:solidFill>
                  <a:schemeClr val="accent6"/>
                </a:solidFill>
              </a:rPr>
              <a:t>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b="1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008000"/>
                </a:solidFill>
              </a:rPr>
              <a:t>platform</a:t>
            </a:r>
            <a:r>
              <a:rPr lang="en-GB" dirty="0"/>
              <a:t> and </a:t>
            </a:r>
            <a:r>
              <a:rPr lang="en-GB" dirty="0">
                <a:solidFill>
                  <a:srgbClr val="008000"/>
                </a:solidFill>
              </a:rPr>
              <a:t>command-</a:t>
            </a:r>
            <a:r>
              <a:rPr lang="en-GB" dirty="0" smtClean="0">
                <a:solidFill>
                  <a:srgbClr val="008000"/>
                </a:solidFill>
              </a:rPr>
              <a:t>queue</a:t>
            </a:r>
            <a:r>
              <a:rPr lang="en-GB" dirty="0" smtClean="0"/>
              <a:t>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KernelFunctor</a:t>
            </a:r>
            <a:r>
              <a:rPr lang="en-GB" sz="1200" b="1" dirty="0" smtClean="0">
                <a:latin typeface="Courier New Bold"/>
              </a:rPr>
              <a:t>&lt;</a:t>
            </a:r>
            <a:r>
              <a:rPr lang="en-GB" sz="1200" b="1" dirty="0" smtClean="0">
                <a:latin typeface="Courier New Bold"/>
              </a:rPr>
              <a:t>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h_c.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</a:t>
            </a:r>
            <a:r>
              <a:rPr lang="en-GB" sz="1400">
                <a:latin typeface="+mj-lt"/>
              </a:rPr>
              <a:t>we </a:t>
            </a:r>
            <a:r>
              <a:rPr lang="en-GB" sz="1400" smtClean="0">
                <a:latin typeface="+mj-lt"/>
              </a:rPr>
              <a:t>don't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 smtClean="0"/>
              <a:t>OpenCL driver is built in</a:t>
            </a:r>
          </a:p>
          <a:p>
            <a:pPr lvl="1"/>
            <a:r>
              <a:rPr lang="en-US" dirty="0" smtClean="0"/>
              <a:t>SDL2 (optional)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OpenCL driver (e.g. NVIDIA, AMD or Intel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SDL2 (optional)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iwocl2017</a:t>
            </a: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run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node20: NVIDIA Tesla K40c, Tesla K20c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node22: NVIDIA GTX 980 Ti, GTX 780 Ti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node23: NVIDIA Titan X, GTX 1080 Ti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node31: AMD Fury X, R9 290 X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ourier New"/>
              </a:rPr>
              <a:t>node32: AMD RX 480</a:t>
            </a: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OpenCL CPU runtime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 smtClean="0">
                <a:latin typeface="Courier New"/>
                <a:cs typeface="Courier New"/>
              </a:rPr>
              <a:t>intel</a:t>
            </a:r>
            <a:r>
              <a:rPr lang="en-US" sz="2600" dirty="0" smtClean="0">
                <a:latin typeface="Courier New"/>
                <a:cs typeface="Courier New"/>
              </a:rPr>
              <a:t>/</a:t>
            </a:r>
            <a:r>
              <a:rPr lang="en-US" sz="2600" dirty="0" err="1" smtClean="0">
                <a:latin typeface="Courier New"/>
                <a:cs typeface="Courier New"/>
              </a:rPr>
              <a:t>opencl</a:t>
            </a:r>
            <a:r>
              <a:rPr lang="en-US" sz="2600" dirty="0" smtClean="0">
                <a:latin typeface="Courier New"/>
                <a:cs typeface="Courier New"/>
              </a:rPr>
              <a:t>/16.1.1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37602</TotalTime>
  <Words>1320</Words>
  <Application>Microsoft Macintosh PowerPoint</Application>
  <PresentationFormat>On-screen Show (4:3)</PresentationFormat>
  <Paragraphs>266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James Price</cp:lastModifiedBy>
  <cp:revision>1256</cp:revision>
  <dcterms:created xsi:type="dcterms:W3CDTF">2013-06-29T14:06:29Z</dcterms:created>
  <dcterms:modified xsi:type="dcterms:W3CDTF">2017-05-12T12:36:05Z</dcterms:modified>
</cp:coreProperties>
</file>