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703" r:id="rId2"/>
    <p:sldId id="677" r:id="rId3"/>
    <p:sldId id="769" r:id="rId4"/>
    <p:sldId id="678" r:id="rId5"/>
    <p:sldId id="770" r:id="rId6"/>
    <p:sldId id="771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677"/>
            <p14:sldId id="769"/>
            <p14:sldId id="678"/>
            <p14:sldId id="770"/>
            <p14:sldId id="771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8394" autoAdjust="0"/>
  </p:normalViewPr>
  <p:slideViewPr>
    <p:cSldViewPr>
      <p:cViewPr varScale="1">
        <p:scale>
          <a:sx n="95" d="100"/>
          <a:sy n="95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- 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4,200 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Lots </a:t>
            </a:r>
            <a:r>
              <a:rPr lang="en-GB" dirty="0" smtClean="0"/>
              <a:t>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</a:t>
            </a:r>
            <a:r>
              <a:rPr lang="en-GB" dirty="0" smtClean="0"/>
              <a:t>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2"/>
              </a:rPr>
              <a:t>https://github.com/vetter/shoc/</a:t>
            </a:r>
            <a:r>
              <a:rPr lang="en-GB" dirty="0" smtClean="0">
                <a:hlinkClick r:id="rId2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Mid 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2.0 was ratified in Nov’13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Shared Virtual Memory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Nested parallelism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Built-in work-group reductions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Generic address space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Pipes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C11 atomics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Production drivers now available from Intel and AMD,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 (and 2.1)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OpenCL.next</a:t>
            </a:r>
            <a:r>
              <a:rPr lang="en-GB" dirty="0" smtClean="0"/>
              <a:t> Overview (Tuesday 3.30pm)</a:t>
            </a:r>
          </a:p>
          <a:p>
            <a:r>
              <a:rPr lang="en-GB" dirty="0"/>
              <a:t>Developer Feedback Session on OpenCL </a:t>
            </a:r>
            <a:r>
              <a:rPr lang="en-GB" dirty="0" smtClean="0"/>
              <a:t>2.1 with Khronos OpenCL WG (Tuesday 4pm)</a:t>
            </a:r>
          </a:p>
          <a:p>
            <a:r>
              <a:rPr lang="en-GB" dirty="0"/>
              <a:t>A Look at the OpenCL 2.0 Execution </a:t>
            </a:r>
            <a:r>
              <a:rPr lang="en-GB" dirty="0" smtClean="0"/>
              <a:t>Model (Wednesday 10am)</a:t>
            </a:r>
          </a:p>
          <a:p>
            <a:r>
              <a:rPr lang="en-GB" dirty="0"/>
              <a:t>Exploring the Features of OpenCL </a:t>
            </a:r>
            <a:r>
              <a:rPr lang="en-GB" dirty="0" smtClean="0"/>
              <a:t>2.0 (Wednesday 10.20am)</a:t>
            </a:r>
          </a:p>
          <a:p>
            <a:r>
              <a:rPr lang="en-GB" dirty="0"/>
              <a:t>Achieving Performance with OpenCL 2.0 on Intel Processor </a:t>
            </a:r>
            <a:r>
              <a:rPr lang="en-GB" dirty="0" smtClean="0"/>
              <a:t>Graphics (Wednesday 10.40am)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LLVM-derived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(LLVM </a:t>
            </a:r>
            <a:r>
              <a:rPr lang="en-GB" dirty="0" err="1" smtClean="0"/>
              <a:t>bitcode</a:t>
            </a:r>
            <a:r>
              <a:rPr lang="en-GB" dirty="0" smtClean="0"/>
              <a:t>),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 1.2, SPIR 2.0 ratified SPIR-V provisional available now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 available from Intel and AMD, with more on the way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 </a:t>
            </a:r>
            <a:r>
              <a:rPr lang="en-GB" dirty="0" smtClean="0"/>
              <a:t>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</a:t>
            </a:r>
            <a:r>
              <a:rPr lang="en-GB" dirty="0" smtClean="0"/>
              <a:t>2.1, SYCL and SPIR </a:t>
            </a:r>
            <a:r>
              <a:rPr lang="en-GB" dirty="0"/>
              <a:t>with </a:t>
            </a:r>
            <a:r>
              <a:rPr lang="en-GB" dirty="0" smtClean="0"/>
              <a:t>the Khronos </a:t>
            </a:r>
            <a:r>
              <a:rPr lang="en-GB" dirty="0"/>
              <a:t>OpenCL </a:t>
            </a:r>
            <a:r>
              <a:rPr lang="en-GB" dirty="0" smtClean="0"/>
              <a:t>working group (</a:t>
            </a:r>
            <a:r>
              <a:rPr lang="en-GB" dirty="0"/>
              <a:t>Tuesday 4pm)</a:t>
            </a:r>
          </a:p>
          <a:p>
            <a:endParaRPr lang="en-GB" dirty="0" smtClean="0"/>
          </a:p>
          <a:p>
            <a:r>
              <a:rPr lang="en-GB" dirty="0" smtClean="0"/>
              <a:t>Mapping </a:t>
            </a:r>
            <a:r>
              <a:rPr lang="en-GB" dirty="0"/>
              <a:t>C++ AMP to OpenCL / </a:t>
            </a:r>
            <a:r>
              <a:rPr lang="en-GB" dirty="0" smtClean="0"/>
              <a:t>HSA (Wednesday 11.50am)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865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Khronos SYCL for </a:t>
            </a:r>
            <a:r>
              <a:rPr lang="en-GB" dirty="0" smtClean="0"/>
              <a:t>OpenCL tutorial (Tuesday at 9.30am)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2.1, SYCL and SPIR with the Khronos OpenCL working group (Tuesday 4pm</a:t>
            </a:r>
            <a:r>
              <a:rPr lang="en-GB" dirty="0" smtClean="0"/>
              <a:t>)</a:t>
            </a:r>
          </a:p>
          <a:p>
            <a:r>
              <a:rPr lang="en-GB" dirty="0"/>
              <a:t>Update on the SYCL for OpenCL Open Standard to Enable C++ Meta Programming on Top of </a:t>
            </a:r>
            <a:r>
              <a:rPr lang="en-GB" dirty="0" smtClean="0"/>
              <a:t>OpenCL (Wednesday 12.10pm)</a:t>
            </a:r>
          </a:p>
          <a:p>
            <a:r>
              <a:rPr lang="en-GB" dirty="0"/>
              <a:t>Kernel Composition in </a:t>
            </a:r>
            <a:r>
              <a:rPr lang="en-GB" dirty="0" smtClean="0"/>
              <a:t>SYCL (Wednesday 12.30pm)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Arrayfire</a:t>
            </a:r>
            <a:r>
              <a:rPr lang="en-GB" dirty="0" smtClean="0"/>
              <a:t> 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err="1" smtClean="0"/>
              <a:t>clFFT</a:t>
            </a:r>
            <a:r>
              <a:rPr lang="en-GB" dirty="0" smtClean="0"/>
              <a:t>/</a:t>
            </a:r>
            <a:r>
              <a:rPr lang="en-GB" dirty="0" err="1" smtClean="0"/>
              <a:t>clBLAS</a:t>
            </a:r>
            <a:endParaRPr lang="en-GB" dirty="0" smtClean="0"/>
          </a:p>
          <a:p>
            <a:r>
              <a:rPr lang="en-GB" dirty="0" smtClean="0"/>
              <a:t>Lots more - see the Khronos OpenCL pages: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>
                <a:hlinkClick r:id="rId3"/>
              </a:rPr>
              <a:t>https://www.khronos.org/opencl/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38805</TotalTime>
  <Words>813</Words>
  <Application>Microsoft Macintosh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KITE_OpenCL</vt:lpstr>
      <vt:lpstr>Advanced OpenCL Topics - The OPENCL ECOSYSTEM </vt:lpstr>
      <vt:lpstr>OpenCL 2.0</vt:lpstr>
      <vt:lpstr>OpenCL 2.0 (and 2.1) talks</vt:lpstr>
      <vt:lpstr>SPIR</vt:lpstr>
      <vt:lpstr>SPIR</vt:lpstr>
      <vt:lpstr>SPIR talks at IWOCL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1266</cp:revision>
  <dcterms:created xsi:type="dcterms:W3CDTF">2013-06-29T14:06:29Z</dcterms:created>
  <dcterms:modified xsi:type="dcterms:W3CDTF">2015-05-06T15:54:37Z</dcterms:modified>
</cp:coreProperties>
</file>