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–</a:t>
            </a:r>
            <a:br>
              <a:rPr lang="en-GB" dirty="0" smtClean="0"/>
            </a:br>
            <a:r>
              <a:rPr lang="en-GB" dirty="0" smtClean="0"/>
              <a:t>OPENCL / OpenGL </a:t>
            </a:r>
            <a:r>
              <a:rPr lang="en-GB" dirty="0" err="1" smtClean="0"/>
              <a:t>interop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</a:t>
            </a:r>
            <a:r>
              <a:rPr lang="en-US" dirty="0" smtClean="0"/>
              <a:t>all </a:t>
            </a:r>
            <a:r>
              <a:rPr lang="en-US" dirty="0"/>
              <a:t>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273050"/>
            <a:ext cx="4906888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A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link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 </a:t>
            </a:r>
            <a:r>
              <a:rPr lang="en-GB" dirty="0" smtClean="0"/>
              <a:t>objects to GL sync objects, giving us more control over the synchronization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may be some platforms which do not support the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 smtClean="0"/>
              <a:t> extension, but might provide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This allows an EGL image to be shared as an OpenCL image</a:t>
            </a:r>
          </a:p>
          <a:p>
            <a:r>
              <a:rPr lang="en-US" dirty="0" smtClean="0"/>
              <a:t>This process is similar to sharing an OpenGL texture as an OpenCL image:</a:t>
            </a:r>
          </a:p>
          <a:p>
            <a:pPr lvl="1"/>
            <a:r>
              <a:rPr lang="en-US" dirty="0" smtClean="0"/>
              <a:t>No special context creation</a:t>
            </a: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4: 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</a:t>
            </a:r>
            <a:r>
              <a:rPr lang="en-GB" smtClean="0">
                <a:latin typeface="Trebuchet MS"/>
                <a:cs typeface="Trebuchet MS"/>
              </a:rPr>
              <a:t>OpenCL buffer that </a:t>
            </a:r>
            <a:r>
              <a:rPr lang="en-GB" dirty="0" smtClean="0">
                <a:latin typeface="Trebuchet MS"/>
                <a:cs typeface="Trebuchet MS"/>
              </a:rPr>
              <a:t>is filled with pixel data, but this isn’t shared with OpenGL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Make it look nice!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using Image/Texture Objects and Buffer/Vertex Buffer Objects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Khronos has specified </a:t>
            </a:r>
            <a:r>
              <a:rPr lang="en-US" dirty="0" smtClean="0"/>
              <a:t>a method of interoperation between CL and GL</a:t>
            </a:r>
          </a:p>
          <a:p>
            <a:r>
              <a:rPr lang="en-US" dirty="0" smtClean="0"/>
              <a:t>Some 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OpenGL texture/buffer objects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1250</Words>
  <Application>Microsoft Macintosh PowerPoint</Application>
  <PresentationFormat>On-screen Show (4:3)</PresentationFormat>
  <Paragraphs>193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interop. </vt:lpstr>
      <vt:lpstr>OpenGL &amp; OpenCL</vt:lpstr>
      <vt:lpstr>CL/GL Interop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cl_khr_gl_event</vt:lpstr>
      <vt:lpstr>cl_khr_egl_image</vt:lpstr>
      <vt:lpstr>Exercise 4: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James Price</cp:lastModifiedBy>
  <cp:revision>24</cp:revision>
  <dcterms:created xsi:type="dcterms:W3CDTF">2015-05-05T22:43:58Z</dcterms:created>
  <dcterms:modified xsi:type="dcterms:W3CDTF">2015-05-09T18:18:52Z</dcterms:modified>
</cp:coreProperties>
</file>