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82" r:id="rId20"/>
    <p:sldId id="274" r:id="rId21"/>
    <p:sldId id="275" r:id="rId22"/>
    <p:sldId id="276" r:id="rId23"/>
    <p:sldId id="283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/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i="1" dirty="0" smtClean="0"/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Again, 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42,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i="1" dirty="0" smtClean="0"/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i="1" dirty="0" smtClean="0"/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explicitly,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/>
              <a:t>Some platforms might not concurrently execute kernels on multiple devices that use the same memory objects,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</a:t>
            </a:r>
            <a:r>
              <a:rPr lang="en-GB" smtClean="0"/>
              <a:t>may also </a:t>
            </a:r>
            <a:r>
              <a:rPr lang="en-GB" dirty="0" smtClean="0"/>
              <a:t>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MPI,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</a:t>
            </a:r>
            <a:r>
              <a:rPr lang="en-GB" dirty="0"/>
              <a:t>1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7880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/create 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//remember: check ids are in range..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endParaRPr lang="en-US" dirty="0"/>
          </a:p>
          <a:p>
            <a:r>
              <a:rPr lang="en-US" dirty="0" smtClean="0"/>
              <a:t>Bonus Question: if compiled with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–m32</a:t>
            </a:r>
            <a:r>
              <a:rPr lang="en-US" dirty="0" smtClean="0"/>
              <a:t>, what will the output be?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1882</Words>
  <Application>Microsoft Macintosh PowerPoint</Application>
  <PresentationFormat>On-screen Show (4:3)</PresentationFormat>
  <Paragraphs>291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Exercise 1: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Tom Deakin</cp:lastModifiedBy>
  <cp:revision>57</cp:revision>
  <dcterms:created xsi:type="dcterms:W3CDTF">2015-05-05T22:40:57Z</dcterms:created>
  <dcterms:modified xsi:type="dcterms:W3CDTF">2015-05-11T14:27:52Z</dcterms:modified>
</cp:coreProperties>
</file>